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tags/tag11.xml" ContentType="application/vnd.openxmlformats-officedocument.presentationml.tags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notesSlides/notesSlide11.xml" ContentType="application/vnd.openxmlformats-officedocument.presentationml.notesSlide+xml"/>
  <Override PartName="/ppt/tags/tag13.xml" ContentType="application/vnd.openxmlformats-officedocument.presentationml.tags+xml"/>
  <Override PartName="/ppt/notesSlides/notesSlide12.xml" ContentType="application/vnd.openxmlformats-officedocument.presentationml.notesSlide+xml"/>
  <Override PartName="/ppt/tags/tag14.xml" ContentType="application/vnd.openxmlformats-officedocument.presentationml.tags+xml"/>
  <Override PartName="/ppt/notesSlides/notesSlide13.xml" ContentType="application/vnd.openxmlformats-officedocument.presentationml.notesSlide+xml"/>
  <Override PartName="/ppt/tags/tag15.xml" ContentType="application/vnd.openxmlformats-officedocument.presentationml.tags+xml"/>
  <Override PartName="/ppt/notesSlides/notesSlide14.xml" ContentType="application/vnd.openxmlformats-officedocument.presentationml.notesSlide+xml"/>
  <Override PartName="/ppt/tags/tag16.xml" ContentType="application/vnd.openxmlformats-officedocument.presentationml.tags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0"/>
  </p:notesMasterIdLst>
  <p:sldIdLst>
    <p:sldId id="256" r:id="rId5"/>
    <p:sldId id="259" r:id="rId6"/>
    <p:sldId id="266" r:id="rId7"/>
    <p:sldId id="267" r:id="rId8"/>
    <p:sldId id="263" r:id="rId9"/>
    <p:sldId id="260" r:id="rId10"/>
    <p:sldId id="264" r:id="rId11"/>
    <p:sldId id="261" r:id="rId12"/>
    <p:sldId id="265" r:id="rId13"/>
    <p:sldId id="258" r:id="rId14"/>
    <p:sldId id="268" r:id="rId15"/>
    <p:sldId id="269" r:id="rId16"/>
    <p:sldId id="270" r:id="rId17"/>
    <p:sldId id="271" r:id="rId18"/>
    <p:sldId id="272" r:id="rId19"/>
  </p:sldIdLst>
  <p:sldSz cx="9144000" cy="6858000" type="screen4x3"/>
  <p:notesSz cx="6858000" cy="9144000"/>
  <p:custDataLst>
    <p:tags r:id="rId2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108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tags" Target="tags/tag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17DDDCD-E4B9-479D-B85D-AABE9581897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BC6288-B56E-4873-B199-4D100335FCC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BB9E4D72-E644-452F-A135-7F356CBA27C0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DD4ADA8D-C3A0-4AA4-8B8C-CAC6D4D39D0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CA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F8B5A42D-BACD-4276-91E0-164BDF3DE6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54CFD9-13FC-4026-AEFF-B7C331CC9A1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4DFE8D-CB1A-4103-BA04-2FFDB8B10F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041B610E-87FF-4299-B739-D81CBEA0470A}" type="slidenum">
              <a:rPr lang="en-CA" altLang="en-US"/>
              <a:pPr/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319DFCD6-FA02-40FD-96AF-4F91AEDD528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EFD96518-2B62-4CDB-9F72-63364B2750B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75CB1F58-11E7-4A9E-97BD-AD16821EAD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F304B6F-4903-4971-8C59-D9507F4E5E7F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1EA2CD5F-D3FD-4310-825D-78DDF3B4FB5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9B470693-163A-4BB1-AF58-756503126E0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 altLang="en-US"/>
          </a:p>
        </p:txBody>
      </p:sp>
      <p:sp>
        <p:nvSpPr>
          <p:cNvPr id="28676" name="Slide Number Placeholder 3">
            <a:extLst>
              <a:ext uri="{FF2B5EF4-FFF2-40B4-BE49-F238E27FC236}">
                <a16:creationId xmlns:a16="http://schemas.microsoft.com/office/drawing/2014/main" id="{9A0A9B42-E0B2-4039-886F-765E9D9B8F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8F96BA7-6D31-4401-B81D-82F22518BEE0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10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>
            <a:extLst>
              <a:ext uri="{FF2B5EF4-FFF2-40B4-BE49-F238E27FC236}">
                <a16:creationId xmlns:a16="http://schemas.microsoft.com/office/drawing/2014/main" id="{7170FC1F-E558-4944-AD5B-23FC07B24D4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>
            <a:extLst>
              <a:ext uri="{FF2B5EF4-FFF2-40B4-BE49-F238E27FC236}">
                <a16:creationId xmlns:a16="http://schemas.microsoft.com/office/drawing/2014/main" id="{ACE40CE8-7B8F-4ED5-A929-9CA0B98982B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30724" name="Slide Number Placeholder 3">
            <a:extLst>
              <a:ext uri="{FF2B5EF4-FFF2-40B4-BE49-F238E27FC236}">
                <a16:creationId xmlns:a16="http://schemas.microsoft.com/office/drawing/2014/main" id="{24BE75BD-B301-4A3B-9412-EB151C3651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96A1BA9-E41B-4DEF-B7E5-CC5E155589E7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11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>
            <a:extLst>
              <a:ext uri="{FF2B5EF4-FFF2-40B4-BE49-F238E27FC236}">
                <a16:creationId xmlns:a16="http://schemas.microsoft.com/office/drawing/2014/main" id="{124D7790-F972-446F-914D-EFD40D14559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>
            <a:extLst>
              <a:ext uri="{FF2B5EF4-FFF2-40B4-BE49-F238E27FC236}">
                <a16:creationId xmlns:a16="http://schemas.microsoft.com/office/drawing/2014/main" id="{8171A56A-724F-427C-872C-C06D7B1D012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32772" name="Slide Number Placeholder 3">
            <a:extLst>
              <a:ext uri="{FF2B5EF4-FFF2-40B4-BE49-F238E27FC236}">
                <a16:creationId xmlns:a16="http://schemas.microsoft.com/office/drawing/2014/main" id="{F130469D-51FB-407D-845C-7A22B8CF62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6311D53-926A-4283-86E2-B6307FD7A5B5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12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06335F82-143A-48C5-8253-C5EC37434BE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D206D3B2-A2AC-4205-A4D4-8FE9D649FF4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32443ACC-6327-42D4-A5D5-5576D64732F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E19948E-6904-438F-B124-52527F7823AD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13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1B610E-87FF-4299-B739-D81CBEA0470A}" type="slidenum">
              <a:rPr lang="en-CA" altLang="en-US" smtClean="0"/>
              <a:pPr/>
              <a:t>14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87670383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1B610E-87FF-4299-B739-D81CBEA0470A}" type="slidenum">
              <a:rPr lang="en-CA" altLang="en-US" smtClean="0"/>
              <a:pPr/>
              <a:t>15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0793242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388FA9F8-0A62-4BAB-8926-EF16B733ACA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7DD4748A-122B-43A2-AB97-46CE36F7F7E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 altLang="en-US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7BD4816E-E2F8-4DB2-B501-335CF85489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13425BD-68C9-4A3C-9666-A1F3FB12DF7F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0CBDA63C-34B8-4A24-8953-66B6910F8CA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946C227-ACA6-411D-B67A-3359516500E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 altLang="en-US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FFE0C17E-982B-4194-971D-B66A6CEA2B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2B9AEDF-CC3D-4356-9577-19286A8C0C55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DC4E8FD5-26C8-490B-B670-F3BE11D9402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9E62AF0F-0D67-4D0F-BD86-51DE9389998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27BD8324-4AC1-47B1-82A7-B8240B54D3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403B416-C5EF-44EC-9FA6-37BDC6D7F8D1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4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5CDA171A-3EEE-4A8E-A935-EEC0D6AA7D2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CE483528-D038-47BB-989D-F4FA80E32A4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 altLang="en-US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2A231CC9-6321-42B5-B0F9-27D5B40C4E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9D64900-AD3F-4B46-89F7-CEBD6E677712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5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33BE1F4B-4015-4352-93CC-2FB0B909B8E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F4B62F7D-6F31-4C96-890F-0F8789D8B7B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 altLang="en-US"/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86D55E83-7C61-47B5-B34F-02899E2098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54BFD9B-20C4-44EB-8B26-38462C3C464E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6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4CF47DDE-FCC2-42A5-9772-D3519232178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58976A8B-FD18-4F90-8791-1BCD221B942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 altLang="en-US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68C3C1A7-91EF-4C7A-A2EF-EB6A25FA8C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DFD007E-7F77-4037-8FD5-0E68B50AAEC8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7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AE27D043-06FC-4098-9903-224AE8B6D19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08B886F3-AA8D-4B04-A33D-517A7511FC8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 altLang="en-US"/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02A0CA92-4817-4F6A-9378-06D9A5BA56B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48C176A-9886-4CB5-8E1A-39304669D770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8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B3CC6457-678B-42BF-A584-8C9BE695A6D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8A189B3E-7477-468B-A8CD-BE74D48A709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2B67CDDC-1409-4A2A-ADE2-C0594F5551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3A50BCA-248E-4F4D-95AC-51AA33951994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9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BB2B01C-3960-4B91-AD5F-194698614423}"/>
              </a:ext>
            </a:extLst>
          </p:cNvPr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D44968D-19C0-4AF4-83C2-6874D8641A09}"/>
              </a:ext>
            </a:extLst>
          </p:cNvPr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D4B459A-C0B5-4D99-8591-51063343E585}"/>
              </a:ext>
            </a:extLst>
          </p:cNvPr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190ABD3-FD8F-46E5-8CC7-1616167B6845}"/>
              </a:ext>
            </a:extLst>
          </p:cNvPr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5F56C4B9-0C3E-48AA-9593-281D5F34E612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F767B6DB-C62B-4B5C-9C87-8D977C085011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7E419AB2-CA96-437B-A970-575281C0B8CB}"/>
              </a:ext>
            </a:extLst>
          </p:cNvPr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Straight Connector 12">
            <a:extLst>
              <a:ext uri="{FF2B5EF4-FFF2-40B4-BE49-F238E27FC236}">
                <a16:creationId xmlns:a16="http://schemas.microsoft.com/office/drawing/2014/main" id="{78756A2F-F39A-4418-935D-3A2851A04E6B}"/>
              </a:ext>
            </a:extLst>
          </p:cNvPr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Straight Connector 13">
            <a:extLst>
              <a:ext uri="{FF2B5EF4-FFF2-40B4-BE49-F238E27FC236}">
                <a16:creationId xmlns:a16="http://schemas.microsoft.com/office/drawing/2014/main" id="{048EEE92-E91D-410F-B77C-BE3AE16EB84A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" name="Straight Connector 14">
            <a:extLst>
              <a:ext uri="{FF2B5EF4-FFF2-40B4-BE49-F238E27FC236}">
                <a16:creationId xmlns:a16="http://schemas.microsoft.com/office/drawing/2014/main" id="{D2FCBABE-416A-4D05-9F9B-218709F0A41A}"/>
              </a:ext>
            </a:extLst>
          </p:cNvPr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2422683-9974-4FF0-B1F3-BB274567FCC4}"/>
              </a:ext>
            </a:extLst>
          </p:cNvPr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3B637F64-B5D7-4732-B7C0-2CD89B9C387E}"/>
              </a:ext>
            </a:extLst>
          </p:cNvPr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C2F6861A-653D-4966-B147-391CBE1986D0}"/>
              </a:ext>
            </a:extLst>
          </p:cNvPr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57CC2EDB-3884-46F4-AB34-649786E2DA90}"/>
              </a:ext>
            </a:extLst>
          </p:cNvPr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D59E5126-B430-4D6B-90D8-642B0FAF60A6}"/>
              </a:ext>
            </a:extLst>
          </p:cNvPr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F76DE5E3-B61B-4D97-8C84-43846BB0B842}"/>
              </a:ext>
            </a:extLst>
          </p:cNvPr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" name="Date Placeholder 27">
            <a:extLst>
              <a:ext uri="{FF2B5EF4-FFF2-40B4-BE49-F238E27FC236}">
                <a16:creationId xmlns:a16="http://schemas.microsoft.com/office/drawing/2014/main" id="{80615F23-0FD4-476F-9C13-4D09D9F86B64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6E751-FE5D-4389-A188-87F787A96562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23" name="Footer Placeholder 16">
            <a:extLst>
              <a:ext uri="{FF2B5EF4-FFF2-40B4-BE49-F238E27FC236}">
                <a16:creationId xmlns:a16="http://schemas.microsoft.com/office/drawing/2014/main" id="{99CF7FE4-ACCA-49BE-9D17-89EC7ACCC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4" name="Slide Number Placeholder 28">
            <a:extLst>
              <a:ext uri="{FF2B5EF4-FFF2-40B4-BE49-F238E27FC236}">
                <a16:creationId xmlns:a16="http://schemas.microsoft.com/office/drawing/2014/main" id="{F38CCFF0-4D54-43B1-B666-E6A45C6CE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fld id="{AA5B6330-355F-4BAC-9FCC-F7A0C87BD146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8338347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A9D7AEE1-B8AF-4144-A03E-60889E24A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72BAF7-D36F-4AAF-8EB0-B4226A3436F1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0B193DE1-50E9-4A50-9DDB-5242AF94F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5E94D938-7CB2-4E85-A3F8-E3A0C0E19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65042F-4950-4C06-BF9F-DFA52CF47B2E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835505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DE367320-8C84-402D-A5BF-E8AB9E72E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2F313B-A31D-4E72-A9F6-03609857062E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91083C2C-084E-47C1-9FD9-81532D5D4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D01829B7-A5C6-47C3-98DD-67E745E16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49B485-7B66-43A6-9623-0FFDB95D5BC4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316539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6">
            <a:extLst>
              <a:ext uri="{FF2B5EF4-FFF2-40B4-BE49-F238E27FC236}">
                <a16:creationId xmlns:a16="http://schemas.microsoft.com/office/drawing/2014/main" id="{D1215921-C889-4373-8A7D-E0E76D67A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156FF5A-375B-4763-914C-A0E6FA142AD5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5" name="Slide Number Placeholder 8">
            <a:extLst>
              <a:ext uri="{FF2B5EF4-FFF2-40B4-BE49-F238E27FC236}">
                <a16:creationId xmlns:a16="http://schemas.microsoft.com/office/drawing/2014/main" id="{2E96F7B7-117E-421C-ADDF-D93B4CD6AAD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38464C2-9CC5-484B-BCC3-574C3A5331B1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6" name="Footer Placeholder 9">
            <a:extLst>
              <a:ext uri="{FF2B5EF4-FFF2-40B4-BE49-F238E27FC236}">
                <a16:creationId xmlns:a16="http://schemas.microsoft.com/office/drawing/2014/main" id="{5C545B66-AA73-4F0B-935D-915550BD379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97209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86D6206-6CB7-42AF-819D-A94B1D6CCC4F}"/>
              </a:ext>
            </a:extLst>
          </p:cNvPr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643D3FB-8967-4A00-A049-B716E7C1EBD0}"/>
              </a:ext>
            </a:extLst>
          </p:cNvPr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6AEA836-6D27-44B0-AF03-DB9AE27C1A63}"/>
              </a:ext>
            </a:extLst>
          </p:cNvPr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72B085E-A707-4FBA-A615-68F2FCB8C125}"/>
              </a:ext>
            </a:extLst>
          </p:cNvPr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Straight Connector 7">
            <a:extLst>
              <a:ext uri="{FF2B5EF4-FFF2-40B4-BE49-F238E27FC236}">
                <a16:creationId xmlns:a16="http://schemas.microsoft.com/office/drawing/2014/main" id="{A89577D5-8267-4B7D-BBC9-B165F708A542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Straight Connector 8">
            <a:extLst>
              <a:ext uri="{FF2B5EF4-FFF2-40B4-BE49-F238E27FC236}">
                <a16:creationId xmlns:a16="http://schemas.microsoft.com/office/drawing/2014/main" id="{F11704B6-6FE7-4ED1-9919-9D99EE465E0D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7DAF0D2F-449F-4DC0-8D34-2B1C0EAC5DC6}"/>
              </a:ext>
            </a:extLst>
          </p:cNvPr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76357A71-5B20-4E60-B5E8-1158B502AC7E}"/>
              </a:ext>
            </a:extLst>
          </p:cNvPr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1DC3C651-C509-43CA-B749-2B727E8A21EE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8630AB9-CC20-40CE-92AE-65E9BA80F176}"/>
              </a:ext>
            </a:extLst>
          </p:cNvPr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E8A286A-FD02-42FF-81A4-1AA33DD88AAF}"/>
              </a:ext>
            </a:extLst>
          </p:cNvPr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F0BFCD1C-A134-4637-8F7E-87BD686B9E1A}"/>
              </a:ext>
            </a:extLst>
          </p:cNvPr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A729372-8D26-4B51-82B9-02A58951C18B}"/>
              </a:ext>
            </a:extLst>
          </p:cNvPr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71A78C7F-8AE9-4137-857D-E7F3847876B6}"/>
              </a:ext>
            </a:extLst>
          </p:cNvPr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545B4BEC-18E1-432B-94E0-87C085EFB4BD}"/>
              </a:ext>
            </a:extLst>
          </p:cNvPr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Straight Connector 18">
            <a:extLst>
              <a:ext uri="{FF2B5EF4-FFF2-40B4-BE49-F238E27FC236}">
                <a16:creationId xmlns:a16="http://schemas.microsoft.com/office/drawing/2014/main" id="{E72E89CC-C704-4D68-A90B-AB116B585055}"/>
              </a:ext>
            </a:extLst>
          </p:cNvPr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FAB8C4A6-3769-4001-89BF-CFE17145A4C1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F14770-C5F0-4136-8479-DF6C8F7D404E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C833C030-7E2B-4E99-A503-1C5D2F6EC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8F98F460-EE23-436B-8C2A-55EBA1981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fld id="{AC9B9603-0F4E-4311-9A3C-E7A3B701ED3D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0897685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>
            <a:extLst>
              <a:ext uri="{FF2B5EF4-FFF2-40B4-BE49-F238E27FC236}">
                <a16:creationId xmlns:a16="http://schemas.microsoft.com/office/drawing/2014/main" id="{34E99348-D4B8-4752-A790-06EDEA653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89623D-3F93-420D-B40D-C2122F0FFC74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275B13E6-6250-46DF-935A-C8C6DDBAA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9A87EEC3-98BD-4584-A660-39A511F30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857DF5-EE0A-42EB-A79C-F96D05805E60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20948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13">
            <a:extLst>
              <a:ext uri="{FF2B5EF4-FFF2-40B4-BE49-F238E27FC236}">
                <a16:creationId xmlns:a16="http://schemas.microsoft.com/office/drawing/2014/main" id="{39F78849-29D0-4EA4-BC41-093AB62E9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460E4-7EB6-4355-8B55-F64898DC8181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4ADA0782-6902-4931-ACD8-6FEDA5F8A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Slide Number Placeholder 22">
            <a:extLst>
              <a:ext uri="{FF2B5EF4-FFF2-40B4-BE49-F238E27FC236}">
                <a16:creationId xmlns:a16="http://schemas.microsoft.com/office/drawing/2014/main" id="{30098721-FC09-4C36-89CE-8DD6B2169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C36108-1321-45B8-91DD-42703F272513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67053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5">
            <a:extLst>
              <a:ext uri="{FF2B5EF4-FFF2-40B4-BE49-F238E27FC236}">
                <a16:creationId xmlns:a16="http://schemas.microsoft.com/office/drawing/2014/main" id="{692E72DC-8696-4A96-BBFB-79E73976C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F72A2AB-18CE-46DE-ACC6-518813175FE5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EF81A50F-125B-4057-B37B-A02060F9781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ACCCA0C-A777-467C-ABA7-DE20E06B9995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A624410C-CB51-4666-9334-15E4329B869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82248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>
            <a:extLst>
              <a:ext uri="{FF2B5EF4-FFF2-40B4-BE49-F238E27FC236}">
                <a16:creationId xmlns:a16="http://schemas.microsoft.com/office/drawing/2014/main" id="{1F434451-0876-4F2A-987D-6D66B22CF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C8B5C7-55F7-46EB-A63C-45C32E5A0BE5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7D51F1-3610-49D4-86DC-0F05F79A2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Slide Number Placeholder 22">
            <a:extLst>
              <a:ext uri="{FF2B5EF4-FFF2-40B4-BE49-F238E27FC236}">
                <a16:creationId xmlns:a16="http://schemas.microsoft.com/office/drawing/2014/main" id="{AB849907-3E41-405D-9C6E-7627C41D8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D89725-5ED2-4D62-88F4-164C8D850239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258208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98BA9305-F29A-4D22-94B4-93B7BFBAB047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Straight Connector 5">
            <a:extLst>
              <a:ext uri="{FF2B5EF4-FFF2-40B4-BE49-F238E27FC236}">
                <a16:creationId xmlns:a16="http://schemas.microsoft.com/office/drawing/2014/main" id="{C9C49673-2008-470F-A684-B02CCB478899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Straight Connector 16">
            <a:extLst>
              <a:ext uri="{FF2B5EF4-FFF2-40B4-BE49-F238E27FC236}">
                <a16:creationId xmlns:a16="http://schemas.microsoft.com/office/drawing/2014/main" id="{3285EEF1-5372-48A9-9593-FA449D5F5650}"/>
              </a:ext>
            </a:extLst>
          </p:cNvPr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8" name="Straight Connector 17">
            <a:extLst>
              <a:ext uri="{FF2B5EF4-FFF2-40B4-BE49-F238E27FC236}">
                <a16:creationId xmlns:a16="http://schemas.microsoft.com/office/drawing/2014/main" id="{F1D9C8DA-4260-4ADC-8D51-79F406E85E25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1A4C645-FE99-4593-AE09-891DFCA8301A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19">
            <a:extLst>
              <a:ext uri="{FF2B5EF4-FFF2-40B4-BE49-F238E27FC236}">
                <a16:creationId xmlns:a16="http://schemas.microsoft.com/office/drawing/2014/main" id="{9DB8EAFC-0ABB-47D1-B185-A695D56DB54A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35AAF77A-E96A-45D3-96AC-A27622DFFE0F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Date Placeholder 20">
            <a:extLst>
              <a:ext uri="{FF2B5EF4-FFF2-40B4-BE49-F238E27FC236}">
                <a16:creationId xmlns:a16="http://schemas.microsoft.com/office/drawing/2014/main" id="{FC556ED6-31BA-47FA-96B9-0A2EEE55E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1665213-1B34-474C-815D-8E4149048F22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13" name="Slide Number Placeholder 21">
            <a:extLst>
              <a:ext uri="{FF2B5EF4-FFF2-40B4-BE49-F238E27FC236}">
                <a16:creationId xmlns:a16="http://schemas.microsoft.com/office/drawing/2014/main" id="{970A75C7-B817-42FB-B0A8-A62B7BBED5C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5BC160E-5FA9-4D0B-A1D6-D1442BA743D8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14" name="Footer Placeholder 22">
            <a:extLst>
              <a:ext uri="{FF2B5EF4-FFF2-40B4-BE49-F238E27FC236}">
                <a16:creationId xmlns:a16="http://schemas.microsoft.com/office/drawing/2014/main" id="{4EE39FA8-EF2B-426E-A469-7D2E31CE2FC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841021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D33FC466-D49E-4AE3-A5B0-5033EBA376FF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C92536BC-36D2-4536-8902-DF7C0F641097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Straight Connector 16">
            <a:extLst>
              <a:ext uri="{FF2B5EF4-FFF2-40B4-BE49-F238E27FC236}">
                <a16:creationId xmlns:a16="http://schemas.microsoft.com/office/drawing/2014/main" id="{7A89C794-A6AC-42B5-B50A-9DA24767C56F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46AF5CB-1365-41F4-9F13-84B3E652A9FA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18">
            <a:extLst>
              <a:ext uri="{FF2B5EF4-FFF2-40B4-BE49-F238E27FC236}">
                <a16:creationId xmlns:a16="http://schemas.microsoft.com/office/drawing/2014/main" id="{853E178E-D95D-4E2E-AD7E-7C61765A7852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8EB9F261-DA7F-44C6-8973-8C12EA6017E9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Straight Connector 20">
            <a:extLst>
              <a:ext uri="{FF2B5EF4-FFF2-40B4-BE49-F238E27FC236}">
                <a16:creationId xmlns:a16="http://schemas.microsoft.com/office/drawing/2014/main" id="{AC296BD6-A2F7-4E54-85A9-B12C92F9507E}"/>
              </a:ext>
            </a:extLst>
          </p:cNvPr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6">
            <a:extLst>
              <a:ext uri="{FF2B5EF4-FFF2-40B4-BE49-F238E27FC236}">
                <a16:creationId xmlns:a16="http://schemas.microsoft.com/office/drawing/2014/main" id="{83213BFC-A577-4D5B-AFF3-E651C4F22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AAF6EC6-439E-423A-897D-0992D0D6C727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13" name="Slide Number Placeholder 17">
            <a:extLst>
              <a:ext uri="{FF2B5EF4-FFF2-40B4-BE49-F238E27FC236}">
                <a16:creationId xmlns:a16="http://schemas.microsoft.com/office/drawing/2014/main" id="{0CD31A44-F076-46DC-A4FD-C0A8777DBDD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C279476-155C-4F03-8994-9AF3B6055DDE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14" name="Footer Placeholder 20">
            <a:extLst>
              <a:ext uri="{FF2B5EF4-FFF2-40B4-BE49-F238E27FC236}">
                <a16:creationId xmlns:a16="http://schemas.microsoft.com/office/drawing/2014/main" id="{A554D786-35B9-408F-8417-81012166D3B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99241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>
            <a:extLst>
              <a:ext uri="{FF2B5EF4-FFF2-40B4-BE49-F238E27FC236}">
                <a16:creationId xmlns:a16="http://schemas.microsoft.com/office/drawing/2014/main" id="{DDA3D646-DA08-4479-ABA6-07F67E3DA0D3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2" name="Title Placeholder 21">
            <a:extLst>
              <a:ext uri="{FF2B5EF4-FFF2-40B4-BE49-F238E27FC236}">
                <a16:creationId xmlns:a16="http://schemas.microsoft.com/office/drawing/2014/main" id="{D6F82BDD-94E5-4EA6-9E35-78BF0C531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28" name="Text Placeholder 12">
            <a:extLst>
              <a:ext uri="{FF2B5EF4-FFF2-40B4-BE49-F238E27FC236}">
                <a16:creationId xmlns:a16="http://schemas.microsoft.com/office/drawing/2014/main" id="{011A2D82-E7DF-43D9-85E4-D89E9542C5D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23329CC4-3EB0-4144-959A-270BDD41D3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E0FD2A6-35E2-49E3-8CC8-FD92B967027A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C54B181-1547-43FA-9ADE-3B5B25DF35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484A131E-CD5D-4F01-B83D-24E8C58B09B8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32" name="Straight Connector 8">
            <a:extLst>
              <a:ext uri="{FF2B5EF4-FFF2-40B4-BE49-F238E27FC236}">
                <a16:creationId xmlns:a16="http://schemas.microsoft.com/office/drawing/2014/main" id="{256EC608-B9C3-4A41-84E2-E1D5CDFC5B39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5DFCE0A-A72E-4562-997E-5CD93435FB64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4" name="Straight Connector 10">
            <a:extLst>
              <a:ext uri="{FF2B5EF4-FFF2-40B4-BE49-F238E27FC236}">
                <a16:creationId xmlns:a16="http://schemas.microsoft.com/office/drawing/2014/main" id="{3B6DAE14-2CF9-42BD-8DFA-4F7B096622F7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C76F6DA-676C-4591-BDFB-1FAE50944351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EBA66796-68FB-43DE-B379-09881589B5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 b="1">
                <a:solidFill>
                  <a:srgbClr val="FFFFFF"/>
                </a:solidFill>
                <a:latin typeface="Century Schoolbook" panose="02040604050505020304" pitchFamily="18" charset="0"/>
              </a:defRPr>
            </a:lvl1pPr>
          </a:lstStyle>
          <a:p>
            <a:fld id="{1E875A8A-0BC3-4529-9F8B-3EEB7D3CD786}" type="slidenum">
              <a:rPr lang="en-CA" altLang="en-US"/>
              <a:pPr/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0" r:id="rId4"/>
    <p:sldLayoutId id="2147483951" r:id="rId5"/>
    <p:sldLayoutId id="2147483958" r:id="rId6"/>
    <p:sldLayoutId id="2147483952" r:id="rId7"/>
    <p:sldLayoutId id="2147483959" r:id="rId8"/>
    <p:sldLayoutId id="2147483960" r:id="rId9"/>
    <p:sldLayoutId id="2147483953" r:id="rId10"/>
    <p:sldLayoutId id="214748395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anose="05020102010507070707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hyperlink" Target="http://www.bcmath.ca/" TargetMode="Externa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2.bin"/><Relationship Id="rId13" Type="http://schemas.openxmlformats.org/officeDocument/2006/relationships/hyperlink" Target="http://www.bcmath.ca/" TargetMode="External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48.wmf"/><Relationship Id="rId12" Type="http://schemas.openxmlformats.org/officeDocument/2006/relationships/image" Target="../media/image50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6" Type="http://schemas.openxmlformats.org/officeDocument/2006/relationships/oleObject" Target="../embeddings/oleObject51.bin"/><Relationship Id="rId11" Type="http://schemas.openxmlformats.org/officeDocument/2006/relationships/oleObject" Target="../embeddings/oleObject54.bin"/><Relationship Id="rId5" Type="http://schemas.openxmlformats.org/officeDocument/2006/relationships/image" Target="../media/image47.wmf"/><Relationship Id="rId10" Type="http://schemas.openxmlformats.org/officeDocument/2006/relationships/oleObject" Target="../embeddings/oleObject53.bin"/><Relationship Id="rId4" Type="http://schemas.openxmlformats.org/officeDocument/2006/relationships/oleObject" Target="../embeddings/oleObject50.bin"/><Relationship Id="rId9" Type="http://schemas.openxmlformats.org/officeDocument/2006/relationships/image" Target="../media/image49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7" Type="http://schemas.openxmlformats.org/officeDocument/2006/relationships/hyperlink" Target="http://bcmath.ca/M12P/m12pch3/m12pc38/m12pc38.html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6" Type="http://schemas.openxmlformats.org/officeDocument/2006/relationships/hyperlink" Target="http://www.bcmath.ca/" TargetMode="External"/><Relationship Id="rId5" Type="http://schemas.openxmlformats.org/officeDocument/2006/relationships/image" Target="../media/image51.wmf"/><Relationship Id="rId4" Type="http://schemas.openxmlformats.org/officeDocument/2006/relationships/oleObject" Target="../embeddings/oleObject55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bcmath.ca/" TargetMode="External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53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6" Type="http://schemas.openxmlformats.org/officeDocument/2006/relationships/oleObject" Target="../embeddings/oleObject57.bin"/><Relationship Id="rId5" Type="http://schemas.openxmlformats.org/officeDocument/2006/relationships/image" Target="../media/image52.wmf"/><Relationship Id="rId4" Type="http://schemas.openxmlformats.org/officeDocument/2006/relationships/oleObject" Target="../embeddings/oleObject56.bin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58.wmf"/><Relationship Id="rId18" Type="http://schemas.openxmlformats.org/officeDocument/2006/relationships/oleObject" Target="../embeddings/oleObject65.bin"/><Relationship Id="rId26" Type="http://schemas.openxmlformats.org/officeDocument/2006/relationships/oleObject" Target="../embeddings/oleObject69.bin"/><Relationship Id="rId39" Type="http://schemas.openxmlformats.org/officeDocument/2006/relationships/oleObject" Target="../embeddings/oleObject75.bin"/><Relationship Id="rId21" Type="http://schemas.openxmlformats.org/officeDocument/2006/relationships/image" Target="../media/image62.wmf"/><Relationship Id="rId34" Type="http://schemas.openxmlformats.org/officeDocument/2006/relationships/image" Target="../media/image68.wmf"/><Relationship Id="rId42" Type="http://schemas.openxmlformats.org/officeDocument/2006/relationships/image" Target="../media/image72.wmf"/><Relationship Id="rId47" Type="http://schemas.openxmlformats.org/officeDocument/2006/relationships/oleObject" Target="../embeddings/oleObject79.bin"/><Relationship Id="rId50" Type="http://schemas.openxmlformats.org/officeDocument/2006/relationships/image" Target="../media/image76.wmf"/><Relationship Id="rId7" Type="http://schemas.openxmlformats.org/officeDocument/2006/relationships/image" Target="../media/image5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4.bin"/><Relationship Id="rId29" Type="http://schemas.openxmlformats.org/officeDocument/2006/relationships/image" Target="../media/image66.wmf"/><Relationship Id="rId11" Type="http://schemas.openxmlformats.org/officeDocument/2006/relationships/image" Target="../media/image57.wmf"/><Relationship Id="rId24" Type="http://schemas.openxmlformats.org/officeDocument/2006/relationships/oleObject" Target="../embeddings/oleObject68.bin"/><Relationship Id="rId32" Type="http://schemas.openxmlformats.org/officeDocument/2006/relationships/image" Target="../media/image67.wmf"/><Relationship Id="rId37" Type="http://schemas.openxmlformats.org/officeDocument/2006/relationships/oleObject" Target="../embeddings/oleObject74.bin"/><Relationship Id="rId40" Type="http://schemas.openxmlformats.org/officeDocument/2006/relationships/image" Target="../media/image71.wmf"/><Relationship Id="rId45" Type="http://schemas.openxmlformats.org/officeDocument/2006/relationships/oleObject" Target="../embeddings/oleObject78.bin"/><Relationship Id="rId53" Type="http://schemas.openxmlformats.org/officeDocument/2006/relationships/oleObject" Target="../embeddings/oleObject82.bin"/><Relationship Id="rId5" Type="http://schemas.openxmlformats.org/officeDocument/2006/relationships/image" Target="../media/image54.wmf"/><Relationship Id="rId10" Type="http://schemas.openxmlformats.org/officeDocument/2006/relationships/oleObject" Target="../embeddings/oleObject61.bin"/><Relationship Id="rId19" Type="http://schemas.openxmlformats.org/officeDocument/2006/relationships/image" Target="../media/image61.wmf"/><Relationship Id="rId31" Type="http://schemas.openxmlformats.org/officeDocument/2006/relationships/oleObject" Target="../embeddings/oleObject71.bin"/><Relationship Id="rId44" Type="http://schemas.openxmlformats.org/officeDocument/2006/relationships/image" Target="../media/image73.wmf"/><Relationship Id="rId52" Type="http://schemas.openxmlformats.org/officeDocument/2006/relationships/image" Target="../media/image77.wmf"/><Relationship Id="rId4" Type="http://schemas.openxmlformats.org/officeDocument/2006/relationships/oleObject" Target="../embeddings/oleObject58.bin"/><Relationship Id="rId9" Type="http://schemas.openxmlformats.org/officeDocument/2006/relationships/image" Target="../media/image56.wmf"/><Relationship Id="rId14" Type="http://schemas.openxmlformats.org/officeDocument/2006/relationships/oleObject" Target="../embeddings/oleObject63.bin"/><Relationship Id="rId22" Type="http://schemas.openxmlformats.org/officeDocument/2006/relationships/oleObject" Target="../embeddings/oleObject67.bin"/><Relationship Id="rId27" Type="http://schemas.openxmlformats.org/officeDocument/2006/relationships/image" Target="../media/image65.wmf"/><Relationship Id="rId30" Type="http://schemas.openxmlformats.org/officeDocument/2006/relationships/hyperlink" Target="http://www.bcmath.ca/" TargetMode="External"/><Relationship Id="rId35" Type="http://schemas.openxmlformats.org/officeDocument/2006/relationships/oleObject" Target="../embeddings/oleObject73.bin"/><Relationship Id="rId43" Type="http://schemas.openxmlformats.org/officeDocument/2006/relationships/oleObject" Target="../embeddings/oleObject77.bin"/><Relationship Id="rId48" Type="http://schemas.openxmlformats.org/officeDocument/2006/relationships/image" Target="../media/image75.wmf"/><Relationship Id="rId8" Type="http://schemas.openxmlformats.org/officeDocument/2006/relationships/oleObject" Target="../embeddings/oleObject60.bin"/><Relationship Id="rId51" Type="http://schemas.openxmlformats.org/officeDocument/2006/relationships/oleObject" Target="../embeddings/oleObject81.bin"/><Relationship Id="rId3" Type="http://schemas.openxmlformats.org/officeDocument/2006/relationships/notesSlide" Target="../notesSlides/notesSlide13.xml"/><Relationship Id="rId12" Type="http://schemas.openxmlformats.org/officeDocument/2006/relationships/oleObject" Target="../embeddings/oleObject62.bin"/><Relationship Id="rId17" Type="http://schemas.openxmlformats.org/officeDocument/2006/relationships/image" Target="../media/image60.wmf"/><Relationship Id="rId25" Type="http://schemas.openxmlformats.org/officeDocument/2006/relationships/image" Target="../media/image64.wmf"/><Relationship Id="rId33" Type="http://schemas.openxmlformats.org/officeDocument/2006/relationships/oleObject" Target="../embeddings/oleObject72.bin"/><Relationship Id="rId38" Type="http://schemas.openxmlformats.org/officeDocument/2006/relationships/image" Target="../media/image70.wmf"/><Relationship Id="rId46" Type="http://schemas.openxmlformats.org/officeDocument/2006/relationships/image" Target="../media/image74.wmf"/><Relationship Id="rId20" Type="http://schemas.openxmlformats.org/officeDocument/2006/relationships/oleObject" Target="../embeddings/oleObject66.bin"/><Relationship Id="rId41" Type="http://schemas.openxmlformats.org/officeDocument/2006/relationships/oleObject" Target="../embeddings/oleObject76.bin"/><Relationship Id="rId1" Type="http://schemas.openxmlformats.org/officeDocument/2006/relationships/tags" Target="../tags/tag14.xml"/><Relationship Id="rId6" Type="http://schemas.openxmlformats.org/officeDocument/2006/relationships/oleObject" Target="../embeddings/oleObject59.bin"/><Relationship Id="rId15" Type="http://schemas.openxmlformats.org/officeDocument/2006/relationships/image" Target="../media/image59.wmf"/><Relationship Id="rId23" Type="http://schemas.openxmlformats.org/officeDocument/2006/relationships/image" Target="../media/image63.wmf"/><Relationship Id="rId28" Type="http://schemas.openxmlformats.org/officeDocument/2006/relationships/oleObject" Target="../embeddings/oleObject70.bin"/><Relationship Id="rId36" Type="http://schemas.openxmlformats.org/officeDocument/2006/relationships/image" Target="../media/image69.wmf"/><Relationship Id="rId49" Type="http://schemas.openxmlformats.org/officeDocument/2006/relationships/oleObject" Target="../embeddings/oleObject80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0.wmf"/><Relationship Id="rId13" Type="http://schemas.openxmlformats.org/officeDocument/2006/relationships/oleObject" Target="../embeddings/oleObject87.bin"/><Relationship Id="rId18" Type="http://schemas.openxmlformats.org/officeDocument/2006/relationships/image" Target="../media/image85.wmf"/><Relationship Id="rId3" Type="http://schemas.openxmlformats.org/officeDocument/2006/relationships/notesSlide" Target="../notesSlides/notesSlide14.xml"/><Relationship Id="rId21" Type="http://schemas.openxmlformats.org/officeDocument/2006/relationships/oleObject" Target="../embeddings/oleObject91.bin"/><Relationship Id="rId7" Type="http://schemas.openxmlformats.org/officeDocument/2006/relationships/oleObject" Target="../embeddings/oleObject84.bin"/><Relationship Id="rId12" Type="http://schemas.openxmlformats.org/officeDocument/2006/relationships/image" Target="../media/image82.wmf"/><Relationship Id="rId17" Type="http://schemas.openxmlformats.org/officeDocument/2006/relationships/oleObject" Target="../embeddings/oleObject8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4.wmf"/><Relationship Id="rId20" Type="http://schemas.openxmlformats.org/officeDocument/2006/relationships/image" Target="../media/image86.wmf"/><Relationship Id="rId1" Type="http://schemas.openxmlformats.org/officeDocument/2006/relationships/tags" Target="../tags/tag15.xml"/><Relationship Id="rId6" Type="http://schemas.openxmlformats.org/officeDocument/2006/relationships/image" Target="../media/image79.wmf"/><Relationship Id="rId11" Type="http://schemas.openxmlformats.org/officeDocument/2006/relationships/oleObject" Target="../embeddings/oleObject86.bin"/><Relationship Id="rId24" Type="http://schemas.openxmlformats.org/officeDocument/2006/relationships/image" Target="../media/image88.wmf"/><Relationship Id="rId5" Type="http://schemas.openxmlformats.org/officeDocument/2006/relationships/oleObject" Target="../embeddings/oleObject83.bin"/><Relationship Id="rId15" Type="http://schemas.openxmlformats.org/officeDocument/2006/relationships/oleObject" Target="../embeddings/oleObject88.bin"/><Relationship Id="rId23" Type="http://schemas.openxmlformats.org/officeDocument/2006/relationships/oleObject" Target="../embeddings/oleObject92.bin"/><Relationship Id="rId10" Type="http://schemas.openxmlformats.org/officeDocument/2006/relationships/image" Target="../media/image81.wmf"/><Relationship Id="rId19" Type="http://schemas.openxmlformats.org/officeDocument/2006/relationships/oleObject" Target="../embeddings/oleObject90.bin"/><Relationship Id="rId4" Type="http://schemas.openxmlformats.org/officeDocument/2006/relationships/image" Target="../media/image78.png"/><Relationship Id="rId9" Type="http://schemas.openxmlformats.org/officeDocument/2006/relationships/oleObject" Target="../embeddings/oleObject85.bin"/><Relationship Id="rId14" Type="http://schemas.openxmlformats.org/officeDocument/2006/relationships/image" Target="../media/image83.wmf"/><Relationship Id="rId22" Type="http://schemas.openxmlformats.org/officeDocument/2006/relationships/image" Target="../media/image87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18" Type="http://schemas.openxmlformats.org/officeDocument/2006/relationships/oleObject" Target="../embeddings/oleObject8.bin"/><Relationship Id="rId3" Type="http://schemas.openxmlformats.org/officeDocument/2006/relationships/notesSlide" Target="../notesSlides/notesSlide2.xml"/><Relationship Id="rId21" Type="http://schemas.openxmlformats.org/officeDocument/2006/relationships/image" Target="../media/image10.wmf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1" Type="http://schemas.openxmlformats.org/officeDocument/2006/relationships/tags" Target="../tags/tag3.x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9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Relationship Id="rId22" Type="http://schemas.openxmlformats.org/officeDocument/2006/relationships/hyperlink" Target="http://www.bcmath.ca/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image" Target="../media/image15.wmf"/><Relationship Id="rId18" Type="http://schemas.openxmlformats.org/officeDocument/2006/relationships/image" Target="../media/image17.wmf"/><Relationship Id="rId3" Type="http://schemas.openxmlformats.org/officeDocument/2006/relationships/notesSlide" Target="../notesSlides/notesSlide3.xml"/><Relationship Id="rId21" Type="http://schemas.openxmlformats.org/officeDocument/2006/relationships/oleObject" Target="../embeddings/oleObject19.bin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14.bin"/><Relationship Id="rId17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6.bin"/><Relationship Id="rId20" Type="http://schemas.openxmlformats.org/officeDocument/2006/relationships/image" Target="../media/image18.wmf"/><Relationship Id="rId1" Type="http://schemas.openxmlformats.org/officeDocument/2006/relationships/tags" Target="../tags/tag4.x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14.wmf"/><Relationship Id="rId24" Type="http://schemas.openxmlformats.org/officeDocument/2006/relationships/hyperlink" Target="http://www.bcmath.ca/" TargetMode="External"/><Relationship Id="rId5" Type="http://schemas.openxmlformats.org/officeDocument/2006/relationships/image" Target="../media/image11.wmf"/><Relationship Id="rId15" Type="http://schemas.openxmlformats.org/officeDocument/2006/relationships/image" Target="../media/image16.wmf"/><Relationship Id="rId23" Type="http://schemas.openxmlformats.org/officeDocument/2006/relationships/image" Target="../media/image19.wmf"/><Relationship Id="rId10" Type="http://schemas.openxmlformats.org/officeDocument/2006/relationships/oleObject" Target="../embeddings/oleObject13.bin"/><Relationship Id="rId19" Type="http://schemas.openxmlformats.org/officeDocument/2006/relationships/oleObject" Target="../embeddings/oleObject18.bin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3.wmf"/><Relationship Id="rId14" Type="http://schemas.openxmlformats.org/officeDocument/2006/relationships/oleObject" Target="../embeddings/oleObject15.bin"/><Relationship Id="rId22" Type="http://schemas.openxmlformats.org/officeDocument/2006/relationships/oleObject" Target="../embeddings/oleObject20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13" Type="http://schemas.openxmlformats.org/officeDocument/2006/relationships/image" Target="../media/image24.wmf"/><Relationship Id="rId18" Type="http://schemas.openxmlformats.org/officeDocument/2006/relationships/oleObject" Target="../embeddings/oleObject28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21.wmf"/><Relationship Id="rId12" Type="http://schemas.openxmlformats.org/officeDocument/2006/relationships/oleObject" Target="../embeddings/oleObject25.bin"/><Relationship Id="rId17" Type="http://schemas.openxmlformats.org/officeDocument/2006/relationships/image" Target="../media/image2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7.bin"/><Relationship Id="rId20" Type="http://schemas.openxmlformats.org/officeDocument/2006/relationships/hyperlink" Target="http://www.bcmath.ca/" TargetMode="External"/><Relationship Id="rId1" Type="http://schemas.openxmlformats.org/officeDocument/2006/relationships/tags" Target="../tags/tag5.xml"/><Relationship Id="rId6" Type="http://schemas.openxmlformats.org/officeDocument/2006/relationships/oleObject" Target="../embeddings/oleObject22.bin"/><Relationship Id="rId11" Type="http://schemas.openxmlformats.org/officeDocument/2006/relationships/image" Target="../media/image23.wmf"/><Relationship Id="rId5" Type="http://schemas.openxmlformats.org/officeDocument/2006/relationships/image" Target="../media/image20.wmf"/><Relationship Id="rId15" Type="http://schemas.openxmlformats.org/officeDocument/2006/relationships/image" Target="../media/image25.wmf"/><Relationship Id="rId10" Type="http://schemas.openxmlformats.org/officeDocument/2006/relationships/oleObject" Target="../embeddings/oleObject24.bin"/><Relationship Id="rId19" Type="http://schemas.openxmlformats.org/officeDocument/2006/relationships/image" Target="../media/image27.wmf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2.wmf"/><Relationship Id="rId14" Type="http://schemas.openxmlformats.org/officeDocument/2006/relationships/oleObject" Target="../embeddings/oleObject26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9.bin"/><Relationship Id="rId10" Type="http://schemas.openxmlformats.org/officeDocument/2006/relationships/image" Target="../media/image30.wmf"/><Relationship Id="rId4" Type="http://schemas.openxmlformats.org/officeDocument/2006/relationships/hyperlink" Target="http://www.bcmath.ca/" TargetMode="External"/><Relationship Id="rId9" Type="http://schemas.openxmlformats.org/officeDocument/2006/relationships/oleObject" Target="../embeddings/oleObject31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bcmath.ca/" TargetMode="External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32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6" Type="http://schemas.openxmlformats.org/officeDocument/2006/relationships/oleObject" Target="../embeddings/oleObject33.bin"/><Relationship Id="rId5" Type="http://schemas.openxmlformats.org/officeDocument/2006/relationships/image" Target="../media/image31.wmf"/><Relationship Id="rId4" Type="http://schemas.openxmlformats.org/officeDocument/2006/relationships/oleObject" Target="../embeddings/oleObject32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www.bcmath.ca/" TargetMode="External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32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6" Type="http://schemas.openxmlformats.org/officeDocument/2006/relationships/oleObject" Target="../embeddings/oleObject35.bin"/><Relationship Id="rId5" Type="http://schemas.openxmlformats.org/officeDocument/2006/relationships/image" Target="../media/image31.wmf"/><Relationship Id="rId4" Type="http://schemas.openxmlformats.org/officeDocument/2006/relationships/oleObject" Target="../embeddings/oleObject34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13" Type="http://schemas.openxmlformats.org/officeDocument/2006/relationships/image" Target="../media/image37.wmf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34.wmf"/><Relationship Id="rId12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6" Type="http://schemas.openxmlformats.org/officeDocument/2006/relationships/hyperlink" Target="http://www.bcmath.ca/" TargetMode="External"/><Relationship Id="rId1" Type="http://schemas.openxmlformats.org/officeDocument/2006/relationships/tags" Target="../tags/tag9.xml"/><Relationship Id="rId6" Type="http://schemas.openxmlformats.org/officeDocument/2006/relationships/oleObject" Target="../embeddings/oleObject37.bin"/><Relationship Id="rId11" Type="http://schemas.openxmlformats.org/officeDocument/2006/relationships/image" Target="../media/image36.wmf"/><Relationship Id="rId5" Type="http://schemas.openxmlformats.org/officeDocument/2006/relationships/image" Target="../media/image33.wmf"/><Relationship Id="rId15" Type="http://schemas.openxmlformats.org/officeDocument/2006/relationships/image" Target="../media/image38.wmf"/><Relationship Id="rId10" Type="http://schemas.openxmlformats.org/officeDocument/2006/relationships/oleObject" Target="../embeddings/oleObject39.bin"/><Relationship Id="rId4" Type="http://schemas.openxmlformats.org/officeDocument/2006/relationships/oleObject" Target="../embeddings/oleObject36.bin"/><Relationship Id="rId9" Type="http://schemas.openxmlformats.org/officeDocument/2006/relationships/image" Target="../media/image35.wmf"/><Relationship Id="rId14" Type="http://schemas.openxmlformats.org/officeDocument/2006/relationships/oleObject" Target="../embeddings/oleObject41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13" Type="http://schemas.openxmlformats.org/officeDocument/2006/relationships/image" Target="../media/image43.wmf"/><Relationship Id="rId18" Type="http://schemas.openxmlformats.org/officeDocument/2006/relationships/oleObject" Target="../embeddings/oleObject49.bin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40.wmf"/><Relationship Id="rId12" Type="http://schemas.openxmlformats.org/officeDocument/2006/relationships/oleObject" Target="../embeddings/oleObject46.bin"/><Relationship Id="rId17" Type="http://schemas.openxmlformats.org/officeDocument/2006/relationships/image" Target="../media/image4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8.bin"/><Relationship Id="rId20" Type="http://schemas.openxmlformats.org/officeDocument/2006/relationships/hyperlink" Target="http://www.bcmath.ca/" TargetMode="External"/><Relationship Id="rId1" Type="http://schemas.openxmlformats.org/officeDocument/2006/relationships/tags" Target="../tags/tag10.xml"/><Relationship Id="rId6" Type="http://schemas.openxmlformats.org/officeDocument/2006/relationships/oleObject" Target="../embeddings/oleObject43.bin"/><Relationship Id="rId11" Type="http://schemas.openxmlformats.org/officeDocument/2006/relationships/image" Target="../media/image42.wmf"/><Relationship Id="rId5" Type="http://schemas.openxmlformats.org/officeDocument/2006/relationships/image" Target="../media/image39.wmf"/><Relationship Id="rId15" Type="http://schemas.openxmlformats.org/officeDocument/2006/relationships/image" Target="../media/image44.wmf"/><Relationship Id="rId10" Type="http://schemas.openxmlformats.org/officeDocument/2006/relationships/oleObject" Target="../embeddings/oleObject45.bin"/><Relationship Id="rId19" Type="http://schemas.openxmlformats.org/officeDocument/2006/relationships/image" Target="../media/image46.wmf"/><Relationship Id="rId4" Type="http://schemas.openxmlformats.org/officeDocument/2006/relationships/oleObject" Target="../embeddings/oleObject42.bin"/><Relationship Id="rId9" Type="http://schemas.openxmlformats.org/officeDocument/2006/relationships/image" Target="../media/image41.wmf"/><Relationship Id="rId14" Type="http://schemas.openxmlformats.org/officeDocument/2006/relationships/oleObject" Target="../embeddings/oleObject4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46D0A-F395-4930-848F-0DE0904F7A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38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>
                <a:latin typeface="Century" pitchFamily="18" charset="0"/>
              </a:rPr>
              <a:t>Review</a:t>
            </a:r>
            <a:br>
              <a:rPr lang="en-CA" dirty="0">
                <a:latin typeface="Century" pitchFamily="18" charset="0"/>
              </a:rPr>
            </a:br>
            <a:r>
              <a:rPr lang="en-CA">
                <a:latin typeface="Century" pitchFamily="18" charset="0"/>
              </a:rPr>
              <a:t>Sect 4A </a:t>
            </a:r>
            <a:r>
              <a:rPr lang="en-CA" dirty="0">
                <a:latin typeface="Century" pitchFamily="18" charset="0"/>
              </a:rPr>
              <a:t>Graphs of Sine and Cosine Functions</a:t>
            </a:r>
          </a:p>
        </p:txBody>
      </p:sp>
      <p:sp>
        <p:nvSpPr>
          <p:cNvPr id="9219" name="Subtitle 2">
            <a:extLst>
              <a:ext uri="{FF2B5EF4-FFF2-40B4-BE49-F238E27FC236}">
                <a16:creationId xmlns:a16="http://schemas.microsoft.com/office/drawing/2014/main" id="{E0284501-A64A-49BF-A1E1-79AE27BD17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6000" y="5003800"/>
            <a:ext cx="6172200" cy="1371600"/>
          </a:xfrm>
        </p:spPr>
        <p:txBody>
          <a:bodyPr/>
          <a:lstStyle/>
          <a:p>
            <a:pPr eaLnBrk="1" hangingPunct="1"/>
            <a:endParaRPr lang="en-CA" altLang="en-US"/>
          </a:p>
        </p:txBody>
      </p:sp>
      <p:sp>
        <p:nvSpPr>
          <p:cNvPr id="9220" name="Text Box 5">
            <a:extLst>
              <a:ext uri="{FF2B5EF4-FFF2-40B4-BE49-F238E27FC236}">
                <a16:creationId xmlns:a16="http://schemas.microsoft.com/office/drawing/2014/main" id="{D7EB6B11-E3E5-4935-A6CD-3FB813B330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4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8CD56-BD05-4659-BF19-BBA01F528B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704138" cy="6397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Co-terminal Angles on Graph:</a:t>
            </a:r>
          </a:p>
        </p:txBody>
      </p:sp>
      <p:sp>
        <p:nvSpPr>
          <p:cNvPr id="9222" name="Content Placeholder 2">
            <a:extLst>
              <a:ext uri="{FF2B5EF4-FFF2-40B4-BE49-F238E27FC236}">
                <a16:creationId xmlns:a16="http://schemas.microsoft.com/office/drawing/2014/main" id="{35A46499-D0A8-4927-AA09-7C34D0BCA7A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982663"/>
            <a:ext cx="8223250" cy="792162"/>
          </a:xfrm>
        </p:spPr>
        <p:txBody>
          <a:bodyPr/>
          <a:lstStyle/>
          <a:p>
            <a:pPr eaLnBrk="1" hangingPunct="1"/>
            <a:r>
              <a:rPr lang="en-CA" altLang="en-US" sz="2100"/>
              <a:t>When given the coordinates of one point, you can find other co-terminal points by adding the period</a:t>
            </a:r>
          </a:p>
          <a:p>
            <a:pPr eaLnBrk="1" hangingPunct="1"/>
            <a:r>
              <a:rPr lang="en-CA" altLang="en-US" sz="2100"/>
              <a:t>Note: you only add or subtract the period to the x-coordinate</a:t>
            </a:r>
          </a:p>
          <a:p>
            <a:pPr eaLnBrk="1" hangingPunct="1"/>
            <a:r>
              <a:rPr lang="en-CA" altLang="en-US" sz="2100"/>
              <a:t>The y-coordinate will stay the same</a:t>
            </a:r>
          </a:p>
        </p:txBody>
      </p:sp>
      <p:grpSp>
        <p:nvGrpSpPr>
          <p:cNvPr id="3" name="Group 8">
            <a:extLst>
              <a:ext uri="{FF2B5EF4-FFF2-40B4-BE49-F238E27FC236}">
                <a16:creationId xmlns:a16="http://schemas.microsoft.com/office/drawing/2014/main" id="{85792999-AF7E-4CF0-8A7A-51704DF858F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14375" y="2752725"/>
            <a:ext cx="7254875" cy="2311400"/>
            <a:chOff x="416" y="1218"/>
            <a:chExt cx="4570" cy="1628"/>
          </a:xfrm>
        </p:grpSpPr>
        <p:sp>
          <p:nvSpPr>
            <p:cNvPr id="27669" name="AutoShape 7">
              <a:extLst>
                <a:ext uri="{FF2B5EF4-FFF2-40B4-BE49-F238E27FC236}">
                  <a16:creationId xmlns:a16="http://schemas.microsoft.com/office/drawing/2014/main" id="{DB0A9E21-6F71-461D-984B-609469AEF5FB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16" y="1221"/>
              <a:ext cx="4570" cy="1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670" name="Rectangle 9">
              <a:extLst>
                <a:ext uri="{FF2B5EF4-FFF2-40B4-BE49-F238E27FC236}">
                  <a16:creationId xmlns:a16="http://schemas.microsoft.com/office/drawing/2014/main" id="{E0FEE2E7-59EB-415B-8F04-75AE7FDB8B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" y="1224"/>
              <a:ext cx="4562" cy="1619"/>
            </a:xfrm>
            <a:prstGeom prst="rect">
              <a:avLst/>
            </a:prstGeom>
            <a:solidFill>
              <a:srgbClr val="FFFFFF"/>
            </a:solidFill>
            <a:ln w="4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7671" name="Line 10">
              <a:extLst>
                <a:ext uri="{FF2B5EF4-FFF2-40B4-BE49-F238E27FC236}">
                  <a16:creationId xmlns:a16="http://schemas.microsoft.com/office/drawing/2014/main" id="{F47992FC-871B-4F82-BF74-419F2A5134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3" y="2028"/>
              <a:ext cx="4559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672" name="Line 11">
              <a:extLst>
                <a:ext uri="{FF2B5EF4-FFF2-40B4-BE49-F238E27FC236}">
                  <a16:creationId xmlns:a16="http://schemas.microsoft.com/office/drawing/2014/main" id="{5A80ADD3-9923-4A53-9F0A-BA9CD19036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3" y="2031"/>
              <a:ext cx="4559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673" name="Line 12">
              <a:extLst>
                <a:ext uri="{FF2B5EF4-FFF2-40B4-BE49-F238E27FC236}">
                  <a16:creationId xmlns:a16="http://schemas.microsoft.com/office/drawing/2014/main" id="{AF31BDE8-31DF-4B56-8206-1E14818E07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3" y="2033"/>
              <a:ext cx="4559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674" name="Line 13">
              <a:extLst>
                <a:ext uri="{FF2B5EF4-FFF2-40B4-BE49-F238E27FC236}">
                  <a16:creationId xmlns:a16="http://schemas.microsoft.com/office/drawing/2014/main" id="{4EFBFE59-A3C2-4DD8-9F73-C079EBB15F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3" y="2036"/>
              <a:ext cx="4559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675" name="Rectangle 14">
              <a:extLst>
                <a:ext uri="{FF2B5EF4-FFF2-40B4-BE49-F238E27FC236}">
                  <a16:creationId xmlns:a16="http://schemas.microsoft.com/office/drawing/2014/main" id="{93485598-0D48-42DD-BEF4-AF96CA0A81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6" y="1926"/>
              <a:ext cx="82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8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x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7676" name="Freeform 15">
              <a:extLst>
                <a:ext uri="{FF2B5EF4-FFF2-40B4-BE49-F238E27FC236}">
                  <a16:creationId xmlns:a16="http://schemas.microsoft.com/office/drawing/2014/main" id="{325DAC32-1392-4B13-997A-7534F4AC49B0}"/>
                </a:ext>
              </a:extLst>
            </p:cNvPr>
            <p:cNvSpPr>
              <a:spLocks/>
            </p:cNvSpPr>
            <p:nvPr/>
          </p:nvSpPr>
          <p:spPr bwMode="auto">
            <a:xfrm>
              <a:off x="4936" y="2005"/>
              <a:ext cx="39" cy="57"/>
            </a:xfrm>
            <a:custGeom>
              <a:avLst/>
              <a:gdLst>
                <a:gd name="T0" fmla="*/ 0 w 39"/>
                <a:gd name="T1" fmla="*/ 0 h 57"/>
                <a:gd name="T2" fmla="*/ 39 w 39"/>
                <a:gd name="T3" fmla="*/ 28 h 57"/>
                <a:gd name="T4" fmla="*/ 0 w 39"/>
                <a:gd name="T5" fmla="*/ 57 h 57"/>
                <a:gd name="T6" fmla="*/ 0 w 39"/>
                <a:gd name="T7" fmla="*/ 0 h 5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9"/>
                <a:gd name="T13" fmla="*/ 0 h 57"/>
                <a:gd name="T14" fmla="*/ 39 w 39"/>
                <a:gd name="T15" fmla="*/ 57 h 5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9" h="57">
                  <a:moveTo>
                    <a:pt x="0" y="0"/>
                  </a:moveTo>
                  <a:lnTo>
                    <a:pt x="39" y="28"/>
                  </a:lnTo>
                  <a:lnTo>
                    <a:pt x="0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7677" name="Line 16">
              <a:extLst>
                <a:ext uri="{FF2B5EF4-FFF2-40B4-BE49-F238E27FC236}">
                  <a16:creationId xmlns:a16="http://schemas.microsoft.com/office/drawing/2014/main" id="{3509EF1C-59D8-4DB2-9D67-1B2343D5A39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87" y="1224"/>
              <a:ext cx="1" cy="161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678" name="Line 17">
              <a:extLst>
                <a:ext uri="{FF2B5EF4-FFF2-40B4-BE49-F238E27FC236}">
                  <a16:creationId xmlns:a16="http://schemas.microsoft.com/office/drawing/2014/main" id="{D84B250C-CFD8-41DD-9D47-C480DE5120E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91" y="1224"/>
              <a:ext cx="1" cy="161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679" name="Line 18">
              <a:extLst>
                <a:ext uri="{FF2B5EF4-FFF2-40B4-BE49-F238E27FC236}">
                  <a16:creationId xmlns:a16="http://schemas.microsoft.com/office/drawing/2014/main" id="{B38BC6CA-F9F0-4F6D-92A8-7B9584F5AF8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94" y="1224"/>
              <a:ext cx="1" cy="161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680" name="Line 19">
              <a:extLst>
                <a:ext uri="{FF2B5EF4-FFF2-40B4-BE49-F238E27FC236}">
                  <a16:creationId xmlns:a16="http://schemas.microsoft.com/office/drawing/2014/main" id="{51886D07-F53A-43D8-8983-155D20D0AE9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98" y="1224"/>
              <a:ext cx="1" cy="1617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681" name="Rectangle 20">
              <a:extLst>
                <a:ext uri="{FF2B5EF4-FFF2-40B4-BE49-F238E27FC236}">
                  <a16:creationId xmlns:a16="http://schemas.microsoft.com/office/drawing/2014/main" id="{326115C9-D3BB-4D49-8730-EF0132CFDD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4" y="1218"/>
              <a:ext cx="82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8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y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7682" name="Freeform 21">
              <a:extLst>
                <a:ext uri="{FF2B5EF4-FFF2-40B4-BE49-F238E27FC236}">
                  <a16:creationId xmlns:a16="http://schemas.microsoft.com/office/drawing/2014/main" id="{FD5BB6F3-2F6B-4C84-A65E-CE30278C1501}"/>
                </a:ext>
              </a:extLst>
            </p:cNvPr>
            <p:cNvSpPr>
              <a:spLocks/>
            </p:cNvSpPr>
            <p:nvPr/>
          </p:nvSpPr>
          <p:spPr bwMode="auto">
            <a:xfrm>
              <a:off x="955" y="1226"/>
              <a:ext cx="79" cy="29"/>
            </a:xfrm>
            <a:custGeom>
              <a:avLst/>
              <a:gdLst>
                <a:gd name="T0" fmla="*/ 0 w 79"/>
                <a:gd name="T1" fmla="*/ 29 h 29"/>
                <a:gd name="T2" fmla="*/ 39 w 79"/>
                <a:gd name="T3" fmla="*/ 0 h 29"/>
                <a:gd name="T4" fmla="*/ 79 w 79"/>
                <a:gd name="T5" fmla="*/ 29 h 29"/>
                <a:gd name="T6" fmla="*/ 0 w 79"/>
                <a:gd name="T7" fmla="*/ 29 h 2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9"/>
                <a:gd name="T13" fmla="*/ 0 h 29"/>
                <a:gd name="T14" fmla="*/ 79 w 79"/>
                <a:gd name="T15" fmla="*/ 29 h 2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9" h="29">
                  <a:moveTo>
                    <a:pt x="0" y="29"/>
                  </a:moveTo>
                  <a:lnTo>
                    <a:pt x="39" y="0"/>
                  </a:lnTo>
                  <a:lnTo>
                    <a:pt x="79" y="29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7683" name="Rectangle 22">
              <a:extLst>
                <a:ext uri="{FF2B5EF4-FFF2-40B4-BE49-F238E27FC236}">
                  <a16:creationId xmlns:a16="http://schemas.microsoft.com/office/drawing/2014/main" id="{F6250D26-3B45-449D-B4A7-A7C49EFAC5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" y="1224"/>
              <a:ext cx="4562" cy="1619"/>
            </a:xfrm>
            <a:prstGeom prst="rect">
              <a:avLst/>
            </a:prstGeom>
            <a:noFill/>
            <a:ln w="7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7684" name="Line 23">
              <a:extLst>
                <a:ext uri="{FF2B5EF4-FFF2-40B4-BE49-F238E27FC236}">
                  <a16:creationId xmlns:a16="http://schemas.microsoft.com/office/drawing/2014/main" id="{7AAB7817-39D6-4905-AC2A-62689D71BD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5" y="2013"/>
              <a:ext cx="1" cy="4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685" name="Rectangle 24">
              <a:extLst>
                <a:ext uri="{FF2B5EF4-FFF2-40B4-BE49-F238E27FC236}">
                  <a16:creationId xmlns:a16="http://schemas.microsoft.com/office/drawing/2014/main" id="{52D76791-AE7D-44F8-9F41-98EA3B7747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5" y="2057"/>
              <a:ext cx="265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FF0000"/>
                  </a:solidFill>
                  <a:latin typeface="Symbol" panose="05050102010706020507" pitchFamily="18" charset="2"/>
                </a:rPr>
                <a:t>-0.5p</a:t>
              </a:r>
              <a:endParaRPr lang="en-US" altLang="en-US" sz="14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7686" name="Rectangle 25">
              <a:extLst>
                <a:ext uri="{FF2B5EF4-FFF2-40B4-BE49-F238E27FC236}">
                  <a16:creationId xmlns:a16="http://schemas.microsoft.com/office/drawing/2014/main" id="{B7FDD30E-23C1-4352-817D-BDFC05C40B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9" y="2057"/>
              <a:ext cx="57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FF0000"/>
                  </a:solidFill>
                  <a:latin typeface="Symbol" panose="05050102010706020507" pitchFamily="18" charset="2"/>
                </a:rPr>
                <a:t>0</a:t>
              </a:r>
              <a:endParaRPr lang="en-US" altLang="en-US" sz="14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7687" name="Line 26">
              <a:extLst>
                <a:ext uri="{FF2B5EF4-FFF2-40B4-BE49-F238E27FC236}">
                  <a16:creationId xmlns:a16="http://schemas.microsoft.com/office/drawing/2014/main" id="{5B5BA828-EA60-4283-9B37-54FAC18BCD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1" y="2013"/>
              <a:ext cx="1" cy="4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688" name="Line 28">
              <a:extLst>
                <a:ext uri="{FF2B5EF4-FFF2-40B4-BE49-F238E27FC236}">
                  <a16:creationId xmlns:a16="http://schemas.microsoft.com/office/drawing/2014/main" id="{1666C5B8-75BC-4265-90AB-ABBC28C438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87" y="2013"/>
              <a:ext cx="1" cy="4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689" name="Rectangle 29">
              <a:extLst>
                <a:ext uri="{FF2B5EF4-FFF2-40B4-BE49-F238E27FC236}">
                  <a16:creationId xmlns:a16="http://schemas.microsoft.com/office/drawing/2014/main" id="{ADF892EA-2C6C-4CA6-89F6-AB372D8151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0" y="2057"/>
              <a:ext cx="62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FF0000"/>
                  </a:solidFill>
                  <a:latin typeface="Symbol" panose="05050102010706020507" pitchFamily="18" charset="2"/>
                </a:rPr>
                <a:t>p</a:t>
              </a:r>
              <a:endParaRPr lang="en-US" altLang="en-US" sz="14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7690" name="Line 30">
              <a:extLst>
                <a:ext uri="{FF2B5EF4-FFF2-40B4-BE49-F238E27FC236}">
                  <a16:creationId xmlns:a16="http://schemas.microsoft.com/office/drawing/2014/main" id="{F3FAC9B3-9145-4B96-A5C6-5FBC6E0D05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33" y="2013"/>
              <a:ext cx="1" cy="4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691" name="Line 32">
              <a:extLst>
                <a:ext uri="{FF2B5EF4-FFF2-40B4-BE49-F238E27FC236}">
                  <a16:creationId xmlns:a16="http://schemas.microsoft.com/office/drawing/2014/main" id="{A067AACE-4FE7-46DF-BF60-D4F6896DCA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3" y="2013"/>
              <a:ext cx="1" cy="4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692" name="Rectangle 33">
              <a:extLst>
                <a:ext uri="{FF2B5EF4-FFF2-40B4-BE49-F238E27FC236}">
                  <a16:creationId xmlns:a16="http://schemas.microsoft.com/office/drawing/2014/main" id="{427806B9-352C-4E3C-81E8-A9630312C0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3" y="2057"/>
              <a:ext cx="118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FF0000"/>
                  </a:solidFill>
                  <a:latin typeface="Symbol" panose="05050102010706020507" pitchFamily="18" charset="2"/>
                </a:rPr>
                <a:t>2p</a:t>
              </a:r>
              <a:endParaRPr lang="en-US" altLang="en-US" sz="14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7693" name="Line 34">
              <a:extLst>
                <a:ext uri="{FF2B5EF4-FFF2-40B4-BE49-F238E27FC236}">
                  <a16:creationId xmlns:a16="http://schemas.microsoft.com/office/drawing/2014/main" id="{A225DB32-9300-4D50-BABE-EA8CA08F4E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29" y="2013"/>
              <a:ext cx="1" cy="4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694" name="Line 36">
              <a:extLst>
                <a:ext uri="{FF2B5EF4-FFF2-40B4-BE49-F238E27FC236}">
                  <a16:creationId xmlns:a16="http://schemas.microsoft.com/office/drawing/2014/main" id="{CA4A31A5-24A2-43F5-91AF-9B8382610D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76" y="2013"/>
              <a:ext cx="1" cy="4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695" name="Rectangle 37">
              <a:extLst>
                <a:ext uri="{FF2B5EF4-FFF2-40B4-BE49-F238E27FC236}">
                  <a16:creationId xmlns:a16="http://schemas.microsoft.com/office/drawing/2014/main" id="{0001826A-F8FA-4D6F-8B13-246D691980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78" y="2047"/>
              <a:ext cx="118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FF0000"/>
                  </a:solidFill>
                  <a:latin typeface="Symbol" panose="05050102010706020507" pitchFamily="18" charset="2"/>
                </a:rPr>
                <a:t>3p</a:t>
              </a:r>
              <a:endParaRPr lang="en-US" altLang="en-US" sz="14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7696" name="Line 38">
              <a:extLst>
                <a:ext uri="{FF2B5EF4-FFF2-40B4-BE49-F238E27FC236}">
                  <a16:creationId xmlns:a16="http://schemas.microsoft.com/office/drawing/2014/main" id="{287AD55C-CBDB-41BF-81F4-606156A26A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2" y="2013"/>
              <a:ext cx="1" cy="4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697" name="Line 40">
              <a:extLst>
                <a:ext uri="{FF2B5EF4-FFF2-40B4-BE49-F238E27FC236}">
                  <a16:creationId xmlns:a16="http://schemas.microsoft.com/office/drawing/2014/main" id="{8D35FD3F-1DE4-4294-82C9-F5DE0D12F1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72" y="2013"/>
              <a:ext cx="1" cy="4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698" name="Rectangle 41">
              <a:extLst>
                <a:ext uri="{FF2B5EF4-FFF2-40B4-BE49-F238E27FC236}">
                  <a16:creationId xmlns:a16="http://schemas.microsoft.com/office/drawing/2014/main" id="{9C0A4DF5-BE9E-4154-8AE9-A4DC946F03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02" y="2057"/>
              <a:ext cx="118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FF0000"/>
                  </a:solidFill>
                  <a:latin typeface="Symbol" panose="05050102010706020507" pitchFamily="18" charset="2"/>
                </a:rPr>
                <a:t>4p</a:t>
              </a:r>
              <a:endParaRPr lang="en-US" altLang="en-US" sz="14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7699" name="Rectangle 42">
              <a:extLst>
                <a:ext uri="{FF2B5EF4-FFF2-40B4-BE49-F238E27FC236}">
                  <a16:creationId xmlns:a16="http://schemas.microsoft.com/office/drawing/2014/main" id="{914D4B57-8476-470E-966E-6582ADF42D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2" y="2673"/>
              <a:ext cx="139" cy="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800">
                  <a:solidFill>
                    <a:srgbClr val="000000"/>
                  </a:solidFill>
                  <a:latin typeface="Courier New" panose="02070309020205020404" pitchFamily="49" charset="0"/>
                </a:rPr>
                <a:t>-1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7700" name="Line 43">
              <a:extLst>
                <a:ext uri="{FF2B5EF4-FFF2-40B4-BE49-F238E27FC236}">
                  <a16:creationId xmlns:a16="http://schemas.microsoft.com/office/drawing/2014/main" id="{1E04FF2B-02EC-48D3-AAC3-38D0356FEA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66" y="2707"/>
              <a:ext cx="6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701" name="Rectangle 44">
              <a:extLst>
                <a:ext uri="{FF2B5EF4-FFF2-40B4-BE49-F238E27FC236}">
                  <a16:creationId xmlns:a16="http://schemas.microsoft.com/office/drawing/2014/main" id="{CECBA602-018D-4402-ABC7-F62D879482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1326"/>
              <a:ext cx="93" cy="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800">
                  <a:solidFill>
                    <a:srgbClr val="000000"/>
                  </a:solidFill>
                  <a:latin typeface="Courier New" panose="02070309020205020404" pitchFamily="49" charset="0"/>
                </a:rPr>
                <a:t>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7702" name="Line 45">
              <a:extLst>
                <a:ext uri="{FF2B5EF4-FFF2-40B4-BE49-F238E27FC236}">
                  <a16:creationId xmlns:a16="http://schemas.microsoft.com/office/drawing/2014/main" id="{D760BBDB-C6AC-4E3D-B866-A24D3A93C9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66" y="1360"/>
              <a:ext cx="6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703" name="Rectangle 48">
              <a:extLst>
                <a:ext uri="{FF2B5EF4-FFF2-40B4-BE49-F238E27FC236}">
                  <a16:creationId xmlns:a16="http://schemas.microsoft.com/office/drawing/2014/main" id="{8173E541-0188-4A1F-8DB0-D63DFEF04F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" y="1224"/>
              <a:ext cx="4562" cy="1619"/>
            </a:xfrm>
            <a:prstGeom prst="rect">
              <a:avLst/>
            </a:prstGeom>
            <a:noFill/>
            <a:ln w="7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7704" name="Rectangle 41">
              <a:extLst>
                <a:ext uri="{FF2B5EF4-FFF2-40B4-BE49-F238E27FC236}">
                  <a16:creationId xmlns:a16="http://schemas.microsoft.com/office/drawing/2014/main" id="{8F39DC6C-AF77-4B9D-8B28-588BFB4D2C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6" y="2068"/>
              <a:ext cx="118" cy="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FF0000"/>
                  </a:solidFill>
                  <a:latin typeface="Symbol" panose="05050102010706020507" pitchFamily="18" charset="2"/>
                </a:rPr>
                <a:t>5p</a:t>
              </a:r>
              <a:endParaRPr lang="en-US" altLang="en-US" sz="14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7705" name="Rectangle 41">
              <a:extLst>
                <a:ext uri="{FF2B5EF4-FFF2-40B4-BE49-F238E27FC236}">
                  <a16:creationId xmlns:a16="http://schemas.microsoft.com/office/drawing/2014/main" id="{1465E8EF-14A1-4E11-8869-F7A0B71F83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3" y="2079"/>
              <a:ext cx="118" cy="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FF0000"/>
                  </a:solidFill>
                  <a:latin typeface="Symbol" panose="05050102010706020507" pitchFamily="18" charset="2"/>
                </a:rPr>
                <a:t>6p</a:t>
              </a:r>
              <a:endParaRPr lang="en-US" altLang="en-US" sz="14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7706" name="Rectangle 41">
              <a:extLst>
                <a:ext uri="{FF2B5EF4-FFF2-40B4-BE49-F238E27FC236}">
                  <a16:creationId xmlns:a16="http://schemas.microsoft.com/office/drawing/2014/main" id="{3A972D61-A872-4E82-BA7A-25471F451F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64" y="2061"/>
              <a:ext cx="118" cy="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FF0000"/>
                  </a:solidFill>
                  <a:latin typeface="Symbol" panose="05050102010706020507" pitchFamily="18" charset="2"/>
                </a:rPr>
                <a:t>7p</a:t>
              </a:r>
              <a:endParaRPr lang="en-US" altLang="en-US" sz="14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7707" name="Rectangle 41">
              <a:extLst>
                <a:ext uri="{FF2B5EF4-FFF2-40B4-BE49-F238E27FC236}">
                  <a16:creationId xmlns:a16="http://schemas.microsoft.com/office/drawing/2014/main" id="{79736968-F987-4135-A22A-90EE7DA406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04" y="2043"/>
              <a:ext cx="118" cy="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FF0000"/>
                  </a:solidFill>
                  <a:latin typeface="Symbol" panose="05050102010706020507" pitchFamily="18" charset="2"/>
                </a:rPr>
                <a:t>8p</a:t>
              </a:r>
              <a:endParaRPr lang="en-US" altLang="en-US" sz="14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9224" name="Freeform 46">
            <a:extLst>
              <a:ext uri="{FF2B5EF4-FFF2-40B4-BE49-F238E27FC236}">
                <a16:creationId xmlns:a16="http://schemas.microsoft.com/office/drawing/2014/main" id="{3441527E-031F-4CC6-81D6-E2B9B4FC3CFF}"/>
              </a:ext>
            </a:extLst>
          </p:cNvPr>
          <p:cNvSpPr>
            <a:spLocks/>
          </p:cNvSpPr>
          <p:nvPr/>
        </p:nvSpPr>
        <p:spPr bwMode="auto">
          <a:xfrm>
            <a:off x="1631950" y="2954338"/>
            <a:ext cx="1428750" cy="1911350"/>
          </a:xfrm>
          <a:custGeom>
            <a:avLst/>
            <a:gdLst>
              <a:gd name="T0" fmla="*/ 2147483646 w 501"/>
              <a:gd name="T1" fmla="*/ 2147483646 h 514"/>
              <a:gd name="T2" fmla="*/ 2147483646 w 501"/>
              <a:gd name="T3" fmla="*/ 2147483646 h 514"/>
              <a:gd name="T4" fmla="*/ 2147483646 w 501"/>
              <a:gd name="T5" fmla="*/ 2147483646 h 514"/>
              <a:gd name="T6" fmla="*/ 2147483646 w 501"/>
              <a:gd name="T7" fmla="*/ 2147483646 h 514"/>
              <a:gd name="T8" fmla="*/ 2147483646 w 501"/>
              <a:gd name="T9" fmla="*/ 2147483646 h 514"/>
              <a:gd name="T10" fmla="*/ 2147483646 w 501"/>
              <a:gd name="T11" fmla="*/ 2147483646 h 514"/>
              <a:gd name="T12" fmla="*/ 2147483646 w 501"/>
              <a:gd name="T13" fmla="*/ 2147483646 h 514"/>
              <a:gd name="T14" fmla="*/ 2147483646 w 501"/>
              <a:gd name="T15" fmla="*/ 2147483646 h 514"/>
              <a:gd name="T16" fmla="*/ 2147483646 w 501"/>
              <a:gd name="T17" fmla="*/ 2147483646 h 514"/>
              <a:gd name="T18" fmla="*/ 2147483646 w 501"/>
              <a:gd name="T19" fmla="*/ 2147483646 h 514"/>
              <a:gd name="T20" fmla="*/ 2147483646 w 501"/>
              <a:gd name="T21" fmla="*/ 2147483646 h 514"/>
              <a:gd name="T22" fmla="*/ 2147483646 w 501"/>
              <a:gd name="T23" fmla="*/ 2147483646 h 514"/>
              <a:gd name="T24" fmla="*/ 2147483646 w 501"/>
              <a:gd name="T25" fmla="*/ 2147483646 h 514"/>
              <a:gd name="T26" fmla="*/ 2147483646 w 501"/>
              <a:gd name="T27" fmla="*/ 2147483646 h 514"/>
              <a:gd name="T28" fmla="*/ 2147483646 w 501"/>
              <a:gd name="T29" fmla="*/ 2147483646 h 514"/>
              <a:gd name="T30" fmla="*/ 2147483646 w 501"/>
              <a:gd name="T31" fmla="*/ 0 h 514"/>
              <a:gd name="T32" fmla="*/ 2147483646 w 501"/>
              <a:gd name="T33" fmla="*/ 2147483646 h 514"/>
              <a:gd name="T34" fmla="*/ 2147483646 w 501"/>
              <a:gd name="T35" fmla="*/ 2147483646 h 514"/>
              <a:gd name="T36" fmla="*/ 2147483646 w 501"/>
              <a:gd name="T37" fmla="*/ 2147483646 h 514"/>
              <a:gd name="T38" fmla="*/ 2147483646 w 501"/>
              <a:gd name="T39" fmla="*/ 2147483646 h 514"/>
              <a:gd name="T40" fmla="*/ 2147483646 w 501"/>
              <a:gd name="T41" fmla="*/ 2147483646 h 514"/>
              <a:gd name="T42" fmla="*/ 2147483646 w 501"/>
              <a:gd name="T43" fmla="*/ 2147483646 h 514"/>
              <a:gd name="T44" fmla="*/ 2147483646 w 501"/>
              <a:gd name="T45" fmla="*/ 2147483646 h 514"/>
              <a:gd name="T46" fmla="*/ 2147483646 w 501"/>
              <a:gd name="T47" fmla="*/ 2147483646 h 514"/>
              <a:gd name="T48" fmla="*/ 2147483646 w 501"/>
              <a:gd name="T49" fmla="*/ 2147483646 h 514"/>
              <a:gd name="T50" fmla="*/ 2147483646 w 501"/>
              <a:gd name="T51" fmla="*/ 2147483646 h 514"/>
              <a:gd name="T52" fmla="*/ 2147483646 w 501"/>
              <a:gd name="T53" fmla="*/ 2147483646 h 514"/>
              <a:gd name="T54" fmla="*/ 2147483646 w 501"/>
              <a:gd name="T55" fmla="*/ 2147483646 h 514"/>
              <a:gd name="T56" fmla="*/ 2147483646 w 501"/>
              <a:gd name="T57" fmla="*/ 2147483646 h 514"/>
              <a:gd name="T58" fmla="*/ 2147483646 w 501"/>
              <a:gd name="T59" fmla="*/ 2147483646 h 514"/>
              <a:gd name="T60" fmla="*/ 2147483646 w 501"/>
              <a:gd name="T61" fmla="*/ 2147483646 h 514"/>
              <a:gd name="T62" fmla="*/ 2147483646 w 501"/>
              <a:gd name="T63" fmla="*/ 2147483646 h 514"/>
              <a:gd name="T64" fmla="*/ 2147483646 w 501"/>
              <a:gd name="T65" fmla="*/ 2147483646 h 514"/>
              <a:gd name="T66" fmla="*/ 2147483646 w 501"/>
              <a:gd name="T67" fmla="*/ 2147483646 h 514"/>
              <a:gd name="T68" fmla="*/ 2147483646 w 501"/>
              <a:gd name="T69" fmla="*/ 2147483646 h 514"/>
              <a:gd name="T70" fmla="*/ 2147483646 w 501"/>
              <a:gd name="T71" fmla="*/ 2147483646 h 514"/>
              <a:gd name="T72" fmla="*/ 2147483646 w 501"/>
              <a:gd name="T73" fmla="*/ 2147483646 h 514"/>
              <a:gd name="T74" fmla="*/ 2147483646 w 501"/>
              <a:gd name="T75" fmla="*/ 2147483646 h 514"/>
              <a:gd name="T76" fmla="*/ 2147483646 w 501"/>
              <a:gd name="T77" fmla="*/ 2147483646 h 514"/>
              <a:gd name="T78" fmla="*/ 2147483646 w 501"/>
              <a:gd name="T79" fmla="*/ 2147483646 h 514"/>
              <a:gd name="T80" fmla="*/ 2147483646 w 501"/>
              <a:gd name="T81" fmla="*/ 2147483646 h 514"/>
              <a:gd name="T82" fmla="*/ 2147483646 w 501"/>
              <a:gd name="T83" fmla="*/ 2147483646 h 514"/>
              <a:gd name="T84" fmla="*/ 2147483646 w 501"/>
              <a:gd name="T85" fmla="*/ 2147483646 h 514"/>
              <a:gd name="T86" fmla="*/ 2147483646 w 501"/>
              <a:gd name="T87" fmla="*/ 2147483646 h 514"/>
              <a:gd name="T88" fmla="*/ 2147483646 w 501"/>
              <a:gd name="T89" fmla="*/ 2147483646 h 514"/>
              <a:gd name="T90" fmla="*/ 2147483646 w 501"/>
              <a:gd name="T91" fmla="*/ 2147483646 h 514"/>
              <a:gd name="T92" fmla="*/ 2147483646 w 501"/>
              <a:gd name="T93" fmla="*/ 2147483646 h 514"/>
              <a:gd name="T94" fmla="*/ 2147483646 w 501"/>
              <a:gd name="T95" fmla="*/ 2147483646 h 514"/>
              <a:gd name="T96" fmla="*/ 2147483646 w 501"/>
              <a:gd name="T97" fmla="*/ 2147483646 h 514"/>
              <a:gd name="T98" fmla="*/ 2147483646 w 501"/>
              <a:gd name="T99" fmla="*/ 2147483646 h 514"/>
              <a:gd name="T100" fmla="*/ 2147483646 w 501"/>
              <a:gd name="T101" fmla="*/ 2147483646 h 514"/>
              <a:gd name="T102" fmla="*/ 2147483646 w 501"/>
              <a:gd name="T103" fmla="*/ 2147483646 h 514"/>
              <a:gd name="T104" fmla="*/ 2147483646 w 501"/>
              <a:gd name="T105" fmla="*/ 2147483646 h 514"/>
              <a:gd name="T106" fmla="*/ 2147483646 w 501"/>
              <a:gd name="T107" fmla="*/ 2147483646 h 514"/>
              <a:gd name="T108" fmla="*/ 2147483646 w 501"/>
              <a:gd name="T109" fmla="*/ 2147483646 h 514"/>
              <a:gd name="T110" fmla="*/ 2147483646 w 501"/>
              <a:gd name="T111" fmla="*/ 2147483646 h 514"/>
              <a:gd name="T112" fmla="*/ 2147483646 w 501"/>
              <a:gd name="T113" fmla="*/ 2147483646 h 514"/>
              <a:gd name="T114" fmla="*/ 2147483646 w 501"/>
              <a:gd name="T115" fmla="*/ 2147483646 h 514"/>
              <a:gd name="T116" fmla="*/ 2147483646 w 501"/>
              <a:gd name="T117" fmla="*/ 2147483646 h 514"/>
              <a:gd name="T118" fmla="*/ 2147483646 w 501"/>
              <a:gd name="T119" fmla="*/ 2147483646 h 514"/>
              <a:gd name="T120" fmla="*/ 2147483646 w 501"/>
              <a:gd name="T121" fmla="*/ 2147483646 h 514"/>
              <a:gd name="T122" fmla="*/ 2147483646 w 501"/>
              <a:gd name="T123" fmla="*/ 2147483646 h 514"/>
              <a:gd name="T124" fmla="*/ 2147483646 w 501"/>
              <a:gd name="T125" fmla="*/ 2147483646 h 514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501"/>
              <a:gd name="T190" fmla="*/ 0 h 514"/>
              <a:gd name="T191" fmla="*/ 501 w 501"/>
              <a:gd name="T192" fmla="*/ 514 h 514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501" h="514">
                <a:moveTo>
                  <a:pt x="0" y="257"/>
                </a:moveTo>
                <a:lnTo>
                  <a:pt x="2" y="251"/>
                </a:lnTo>
                <a:lnTo>
                  <a:pt x="3" y="244"/>
                </a:lnTo>
                <a:lnTo>
                  <a:pt x="6" y="238"/>
                </a:lnTo>
                <a:lnTo>
                  <a:pt x="8" y="231"/>
                </a:lnTo>
                <a:lnTo>
                  <a:pt x="9" y="225"/>
                </a:lnTo>
                <a:lnTo>
                  <a:pt x="12" y="219"/>
                </a:lnTo>
                <a:lnTo>
                  <a:pt x="14" y="212"/>
                </a:lnTo>
                <a:lnTo>
                  <a:pt x="16" y="206"/>
                </a:lnTo>
                <a:lnTo>
                  <a:pt x="18" y="200"/>
                </a:lnTo>
                <a:lnTo>
                  <a:pt x="20" y="193"/>
                </a:lnTo>
                <a:lnTo>
                  <a:pt x="22" y="187"/>
                </a:lnTo>
                <a:lnTo>
                  <a:pt x="23" y="181"/>
                </a:lnTo>
                <a:lnTo>
                  <a:pt x="26" y="175"/>
                </a:lnTo>
                <a:lnTo>
                  <a:pt x="28" y="169"/>
                </a:lnTo>
                <a:lnTo>
                  <a:pt x="30" y="163"/>
                </a:lnTo>
                <a:lnTo>
                  <a:pt x="32" y="157"/>
                </a:lnTo>
                <a:lnTo>
                  <a:pt x="34" y="151"/>
                </a:lnTo>
                <a:lnTo>
                  <a:pt x="36" y="145"/>
                </a:lnTo>
                <a:lnTo>
                  <a:pt x="38" y="139"/>
                </a:lnTo>
                <a:lnTo>
                  <a:pt x="40" y="134"/>
                </a:lnTo>
                <a:lnTo>
                  <a:pt x="42" y="128"/>
                </a:lnTo>
                <a:lnTo>
                  <a:pt x="44" y="122"/>
                </a:lnTo>
                <a:lnTo>
                  <a:pt x="46" y="117"/>
                </a:lnTo>
                <a:lnTo>
                  <a:pt x="48" y="112"/>
                </a:lnTo>
                <a:lnTo>
                  <a:pt x="50" y="106"/>
                </a:lnTo>
                <a:lnTo>
                  <a:pt x="52" y="101"/>
                </a:lnTo>
                <a:lnTo>
                  <a:pt x="54" y="96"/>
                </a:lnTo>
                <a:lnTo>
                  <a:pt x="56" y="91"/>
                </a:lnTo>
                <a:lnTo>
                  <a:pt x="58" y="86"/>
                </a:lnTo>
                <a:lnTo>
                  <a:pt x="60" y="82"/>
                </a:lnTo>
                <a:lnTo>
                  <a:pt x="62" y="77"/>
                </a:lnTo>
                <a:lnTo>
                  <a:pt x="64" y="72"/>
                </a:lnTo>
                <a:lnTo>
                  <a:pt x="66" y="68"/>
                </a:lnTo>
                <a:lnTo>
                  <a:pt x="68" y="64"/>
                </a:lnTo>
                <a:lnTo>
                  <a:pt x="70" y="60"/>
                </a:lnTo>
                <a:lnTo>
                  <a:pt x="72" y="55"/>
                </a:lnTo>
                <a:lnTo>
                  <a:pt x="74" y="52"/>
                </a:lnTo>
                <a:lnTo>
                  <a:pt x="76" y="48"/>
                </a:lnTo>
                <a:lnTo>
                  <a:pt x="78" y="44"/>
                </a:lnTo>
                <a:lnTo>
                  <a:pt x="80" y="41"/>
                </a:lnTo>
                <a:lnTo>
                  <a:pt x="82" y="37"/>
                </a:lnTo>
                <a:lnTo>
                  <a:pt x="84" y="34"/>
                </a:lnTo>
                <a:lnTo>
                  <a:pt x="86" y="31"/>
                </a:lnTo>
                <a:lnTo>
                  <a:pt x="88" y="28"/>
                </a:lnTo>
                <a:lnTo>
                  <a:pt x="90" y="25"/>
                </a:lnTo>
                <a:lnTo>
                  <a:pt x="91" y="22"/>
                </a:lnTo>
                <a:lnTo>
                  <a:pt x="94" y="20"/>
                </a:lnTo>
                <a:lnTo>
                  <a:pt x="96" y="17"/>
                </a:lnTo>
                <a:lnTo>
                  <a:pt x="98" y="15"/>
                </a:lnTo>
                <a:lnTo>
                  <a:pt x="99" y="13"/>
                </a:lnTo>
                <a:lnTo>
                  <a:pt x="101" y="11"/>
                </a:lnTo>
                <a:lnTo>
                  <a:pt x="104" y="9"/>
                </a:lnTo>
                <a:lnTo>
                  <a:pt x="105" y="8"/>
                </a:lnTo>
                <a:lnTo>
                  <a:pt x="107" y="6"/>
                </a:lnTo>
                <a:lnTo>
                  <a:pt x="109" y="5"/>
                </a:lnTo>
                <a:lnTo>
                  <a:pt x="111" y="4"/>
                </a:lnTo>
                <a:lnTo>
                  <a:pt x="113" y="3"/>
                </a:lnTo>
                <a:lnTo>
                  <a:pt x="115" y="2"/>
                </a:lnTo>
                <a:lnTo>
                  <a:pt x="117" y="1"/>
                </a:lnTo>
                <a:lnTo>
                  <a:pt x="119" y="1"/>
                </a:lnTo>
                <a:lnTo>
                  <a:pt x="121" y="1"/>
                </a:lnTo>
                <a:lnTo>
                  <a:pt x="123" y="0"/>
                </a:lnTo>
                <a:lnTo>
                  <a:pt x="125" y="0"/>
                </a:lnTo>
                <a:lnTo>
                  <a:pt x="127" y="0"/>
                </a:lnTo>
                <a:lnTo>
                  <a:pt x="129" y="1"/>
                </a:lnTo>
                <a:lnTo>
                  <a:pt x="131" y="1"/>
                </a:lnTo>
                <a:lnTo>
                  <a:pt x="133" y="2"/>
                </a:lnTo>
                <a:lnTo>
                  <a:pt x="135" y="3"/>
                </a:lnTo>
                <a:lnTo>
                  <a:pt x="137" y="4"/>
                </a:lnTo>
                <a:lnTo>
                  <a:pt x="139" y="5"/>
                </a:lnTo>
                <a:lnTo>
                  <a:pt x="141" y="6"/>
                </a:lnTo>
                <a:lnTo>
                  <a:pt x="143" y="7"/>
                </a:lnTo>
                <a:lnTo>
                  <a:pt x="145" y="9"/>
                </a:lnTo>
                <a:lnTo>
                  <a:pt x="147" y="11"/>
                </a:lnTo>
                <a:lnTo>
                  <a:pt x="149" y="13"/>
                </a:lnTo>
                <a:lnTo>
                  <a:pt x="151" y="15"/>
                </a:lnTo>
                <a:lnTo>
                  <a:pt x="153" y="17"/>
                </a:lnTo>
                <a:lnTo>
                  <a:pt x="155" y="19"/>
                </a:lnTo>
                <a:lnTo>
                  <a:pt x="157" y="22"/>
                </a:lnTo>
                <a:lnTo>
                  <a:pt x="159" y="24"/>
                </a:lnTo>
                <a:lnTo>
                  <a:pt x="161" y="27"/>
                </a:lnTo>
                <a:lnTo>
                  <a:pt x="163" y="30"/>
                </a:lnTo>
                <a:lnTo>
                  <a:pt x="165" y="33"/>
                </a:lnTo>
                <a:lnTo>
                  <a:pt x="167" y="36"/>
                </a:lnTo>
                <a:lnTo>
                  <a:pt x="169" y="40"/>
                </a:lnTo>
                <a:lnTo>
                  <a:pt x="171" y="43"/>
                </a:lnTo>
                <a:lnTo>
                  <a:pt x="173" y="47"/>
                </a:lnTo>
                <a:lnTo>
                  <a:pt x="175" y="51"/>
                </a:lnTo>
                <a:lnTo>
                  <a:pt x="177" y="54"/>
                </a:lnTo>
                <a:lnTo>
                  <a:pt x="179" y="58"/>
                </a:lnTo>
                <a:lnTo>
                  <a:pt x="181" y="63"/>
                </a:lnTo>
                <a:lnTo>
                  <a:pt x="183" y="67"/>
                </a:lnTo>
                <a:lnTo>
                  <a:pt x="185" y="71"/>
                </a:lnTo>
                <a:lnTo>
                  <a:pt x="187" y="76"/>
                </a:lnTo>
                <a:lnTo>
                  <a:pt x="189" y="80"/>
                </a:lnTo>
                <a:lnTo>
                  <a:pt x="191" y="85"/>
                </a:lnTo>
                <a:lnTo>
                  <a:pt x="193" y="90"/>
                </a:lnTo>
                <a:lnTo>
                  <a:pt x="195" y="95"/>
                </a:lnTo>
                <a:lnTo>
                  <a:pt x="197" y="100"/>
                </a:lnTo>
                <a:lnTo>
                  <a:pt x="200" y="105"/>
                </a:lnTo>
                <a:lnTo>
                  <a:pt x="202" y="110"/>
                </a:lnTo>
                <a:lnTo>
                  <a:pt x="204" y="116"/>
                </a:lnTo>
                <a:lnTo>
                  <a:pt x="206" y="121"/>
                </a:lnTo>
                <a:lnTo>
                  <a:pt x="208" y="126"/>
                </a:lnTo>
                <a:lnTo>
                  <a:pt x="210" y="132"/>
                </a:lnTo>
                <a:lnTo>
                  <a:pt x="212" y="138"/>
                </a:lnTo>
                <a:lnTo>
                  <a:pt x="214" y="143"/>
                </a:lnTo>
                <a:lnTo>
                  <a:pt x="216" y="149"/>
                </a:lnTo>
                <a:lnTo>
                  <a:pt x="218" y="155"/>
                </a:lnTo>
                <a:lnTo>
                  <a:pt x="220" y="161"/>
                </a:lnTo>
                <a:lnTo>
                  <a:pt x="222" y="167"/>
                </a:lnTo>
                <a:lnTo>
                  <a:pt x="224" y="173"/>
                </a:lnTo>
                <a:lnTo>
                  <a:pt x="226" y="179"/>
                </a:lnTo>
                <a:lnTo>
                  <a:pt x="228" y="185"/>
                </a:lnTo>
                <a:lnTo>
                  <a:pt x="230" y="192"/>
                </a:lnTo>
                <a:lnTo>
                  <a:pt x="232" y="198"/>
                </a:lnTo>
                <a:lnTo>
                  <a:pt x="234" y="204"/>
                </a:lnTo>
                <a:lnTo>
                  <a:pt x="236" y="210"/>
                </a:lnTo>
                <a:lnTo>
                  <a:pt x="238" y="217"/>
                </a:lnTo>
                <a:lnTo>
                  <a:pt x="240" y="223"/>
                </a:lnTo>
                <a:lnTo>
                  <a:pt x="242" y="230"/>
                </a:lnTo>
                <a:lnTo>
                  <a:pt x="244" y="236"/>
                </a:lnTo>
                <a:lnTo>
                  <a:pt x="246" y="242"/>
                </a:lnTo>
                <a:lnTo>
                  <a:pt x="248" y="249"/>
                </a:lnTo>
                <a:lnTo>
                  <a:pt x="250" y="255"/>
                </a:lnTo>
                <a:lnTo>
                  <a:pt x="252" y="262"/>
                </a:lnTo>
                <a:lnTo>
                  <a:pt x="254" y="268"/>
                </a:lnTo>
                <a:lnTo>
                  <a:pt x="256" y="275"/>
                </a:lnTo>
                <a:lnTo>
                  <a:pt x="258" y="281"/>
                </a:lnTo>
                <a:lnTo>
                  <a:pt x="260" y="287"/>
                </a:lnTo>
                <a:lnTo>
                  <a:pt x="262" y="294"/>
                </a:lnTo>
                <a:lnTo>
                  <a:pt x="264" y="300"/>
                </a:lnTo>
                <a:lnTo>
                  <a:pt x="266" y="306"/>
                </a:lnTo>
                <a:lnTo>
                  <a:pt x="268" y="313"/>
                </a:lnTo>
                <a:lnTo>
                  <a:pt x="270" y="319"/>
                </a:lnTo>
                <a:lnTo>
                  <a:pt x="272" y="325"/>
                </a:lnTo>
                <a:lnTo>
                  <a:pt x="274" y="331"/>
                </a:lnTo>
                <a:lnTo>
                  <a:pt x="276" y="338"/>
                </a:lnTo>
                <a:lnTo>
                  <a:pt x="278" y="344"/>
                </a:lnTo>
                <a:lnTo>
                  <a:pt x="280" y="350"/>
                </a:lnTo>
                <a:lnTo>
                  <a:pt x="282" y="356"/>
                </a:lnTo>
                <a:lnTo>
                  <a:pt x="284" y="362"/>
                </a:lnTo>
                <a:lnTo>
                  <a:pt x="286" y="367"/>
                </a:lnTo>
                <a:lnTo>
                  <a:pt x="288" y="373"/>
                </a:lnTo>
                <a:lnTo>
                  <a:pt x="290" y="379"/>
                </a:lnTo>
                <a:lnTo>
                  <a:pt x="292" y="384"/>
                </a:lnTo>
                <a:lnTo>
                  <a:pt x="294" y="390"/>
                </a:lnTo>
                <a:lnTo>
                  <a:pt x="296" y="396"/>
                </a:lnTo>
                <a:lnTo>
                  <a:pt x="298" y="401"/>
                </a:lnTo>
                <a:lnTo>
                  <a:pt x="300" y="406"/>
                </a:lnTo>
                <a:lnTo>
                  <a:pt x="302" y="411"/>
                </a:lnTo>
                <a:lnTo>
                  <a:pt x="304" y="416"/>
                </a:lnTo>
                <a:lnTo>
                  <a:pt x="306" y="421"/>
                </a:lnTo>
                <a:lnTo>
                  <a:pt x="308" y="426"/>
                </a:lnTo>
                <a:lnTo>
                  <a:pt x="310" y="431"/>
                </a:lnTo>
                <a:lnTo>
                  <a:pt x="312" y="436"/>
                </a:lnTo>
                <a:lnTo>
                  <a:pt x="314" y="440"/>
                </a:lnTo>
                <a:lnTo>
                  <a:pt x="316" y="445"/>
                </a:lnTo>
                <a:lnTo>
                  <a:pt x="318" y="449"/>
                </a:lnTo>
                <a:lnTo>
                  <a:pt x="320" y="453"/>
                </a:lnTo>
                <a:lnTo>
                  <a:pt x="322" y="457"/>
                </a:lnTo>
                <a:lnTo>
                  <a:pt x="324" y="461"/>
                </a:lnTo>
                <a:lnTo>
                  <a:pt x="326" y="465"/>
                </a:lnTo>
                <a:lnTo>
                  <a:pt x="328" y="469"/>
                </a:lnTo>
                <a:lnTo>
                  <a:pt x="330" y="472"/>
                </a:lnTo>
                <a:lnTo>
                  <a:pt x="332" y="476"/>
                </a:lnTo>
                <a:lnTo>
                  <a:pt x="334" y="479"/>
                </a:lnTo>
                <a:lnTo>
                  <a:pt x="336" y="482"/>
                </a:lnTo>
                <a:lnTo>
                  <a:pt x="338" y="485"/>
                </a:lnTo>
                <a:lnTo>
                  <a:pt x="340" y="488"/>
                </a:lnTo>
                <a:lnTo>
                  <a:pt x="342" y="491"/>
                </a:lnTo>
                <a:lnTo>
                  <a:pt x="344" y="494"/>
                </a:lnTo>
                <a:lnTo>
                  <a:pt x="346" y="496"/>
                </a:lnTo>
                <a:lnTo>
                  <a:pt x="348" y="498"/>
                </a:lnTo>
                <a:lnTo>
                  <a:pt x="350" y="500"/>
                </a:lnTo>
                <a:lnTo>
                  <a:pt x="352" y="502"/>
                </a:lnTo>
                <a:lnTo>
                  <a:pt x="354" y="504"/>
                </a:lnTo>
                <a:lnTo>
                  <a:pt x="356" y="506"/>
                </a:lnTo>
                <a:lnTo>
                  <a:pt x="358" y="507"/>
                </a:lnTo>
                <a:lnTo>
                  <a:pt x="360" y="509"/>
                </a:lnTo>
                <a:lnTo>
                  <a:pt x="362" y="510"/>
                </a:lnTo>
                <a:lnTo>
                  <a:pt x="364" y="511"/>
                </a:lnTo>
                <a:lnTo>
                  <a:pt x="366" y="512"/>
                </a:lnTo>
                <a:lnTo>
                  <a:pt x="368" y="512"/>
                </a:lnTo>
                <a:lnTo>
                  <a:pt x="370" y="513"/>
                </a:lnTo>
                <a:lnTo>
                  <a:pt x="372" y="513"/>
                </a:lnTo>
                <a:lnTo>
                  <a:pt x="374" y="514"/>
                </a:lnTo>
                <a:lnTo>
                  <a:pt x="376" y="514"/>
                </a:lnTo>
                <a:lnTo>
                  <a:pt x="378" y="514"/>
                </a:lnTo>
                <a:lnTo>
                  <a:pt x="380" y="513"/>
                </a:lnTo>
                <a:lnTo>
                  <a:pt x="382" y="513"/>
                </a:lnTo>
                <a:lnTo>
                  <a:pt x="384" y="512"/>
                </a:lnTo>
                <a:lnTo>
                  <a:pt x="386" y="512"/>
                </a:lnTo>
                <a:lnTo>
                  <a:pt x="388" y="511"/>
                </a:lnTo>
                <a:lnTo>
                  <a:pt x="390" y="510"/>
                </a:lnTo>
                <a:lnTo>
                  <a:pt x="392" y="508"/>
                </a:lnTo>
                <a:lnTo>
                  <a:pt x="394" y="507"/>
                </a:lnTo>
                <a:lnTo>
                  <a:pt x="396" y="505"/>
                </a:lnTo>
                <a:lnTo>
                  <a:pt x="398" y="504"/>
                </a:lnTo>
                <a:lnTo>
                  <a:pt x="400" y="502"/>
                </a:lnTo>
                <a:lnTo>
                  <a:pt x="402" y="500"/>
                </a:lnTo>
                <a:lnTo>
                  <a:pt x="404" y="498"/>
                </a:lnTo>
                <a:lnTo>
                  <a:pt x="406" y="495"/>
                </a:lnTo>
                <a:lnTo>
                  <a:pt x="408" y="493"/>
                </a:lnTo>
                <a:lnTo>
                  <a:pt x="410" y="490"/>
                </a:lnTo>
                <a:lnTo>
                  <a:pt x="412" y="488"/>
                </a:lnTo>
                <a:lnTo>
                  <a:pt x="414" y="485"/>
                </a:lnTo>
                <a:lnTo>
                  <a:pt x="416" y="482"/>
                </a:lnTo>
                <a:lnTo>
                  <a:pt x="418" y="479"/>
                </a:lnTo>
                <a:lnTo>
                  <a:pt x="420" y="475"/>
                </a:lnTo>
                <a:lnTo>
                  <a:pt x="422" y="472"/>
                </a:lnTo>
                <a:lnTo>
                  <a:pt x="424" y="468"/>
                </a:lnTo>
                <a:lnTo>
                  <a:pt x="426" y="464"/>
                </a:lnTo>
                <a:lnTo>
                  <a:pt x="428" y="461"/>
                </a:lnTo>
                <a:lnTo>
                  <a:pt x="430" y="457"/>
                </a:lnTo>
                <a:lnTo>
                  <a:pt x="432" y="453"/>
                </a:lnTo>
                <a:lnTo>
                  <a:pt x="434" y="448"/>
                </a:lnTo>
                <a:lnTo>
                  <a:pt x="436" y="444"/>
                </a:lnTo>
                <a:lnTo>
                  <a:pt x="438" y="440"/>
                </a:lnTo>
                <a:lnTo>
                  <a:pt x="440" y="435"/>
                </a:lnTo>
                <a:lnTo>
                  <a:pt x="442" y="430"/>
                </a:lnTo>
                <a:lnTo>
                  <a:pt x="444" y="425"/>
                </a:lnTo>
                <a:lnTo>
                  <a:pt x="446" y="421"/>
                </a:lnTo>
                <a:lnTo>
                  <a:pt x="448" y="416"/>
                </a:lnTo>
                <a:lnTo>
                  <a:pt x="450" y="410"/>
                </a:lnTo>
                <a:lnTo>
                  <a:pt x="452" y="405"/>
                </a:lnTo>
                <a:lnTo>
                  <a:pt x="454" y="400"/>
                </a:lnTo>
                <a:lnTo>
                  <a:pt x="456" y="394"/>
                </a:lnTo>
                <a:lnTo>
                  <a:pt x="458" y="389"/>
                </a:lnTo>
                <a:lnTo>
                  <a:pt x="460" y="383"/>
                </a:lnTo>
                <a:lnTo>
                  <a:pt x="462" y="378"/>
                </a:lnTo>
                <a:lnTo>
                  <a:pt x="464" y="372"/>
                </a:lnTo>
                <a:lnTo>
                  <a:pt x="466" y="366"/>
                </a:lnTo>
                <a:lnTo>
                  <a:pt x="468" y="360"/>
                </a:lnTo>
                <a:lnTo>
                  <a:pt x="470" y="355"/>
                </a:lnTo>
                <a:lnTo>
                  <a:pt x="472" y="349"/>
                </a:lnTo>
                <a:lnTo>
                  <a:pt x="474" y="343"/>
                </a:lnTo>
                <a:lnTo>
                  <a:pt x="476" y="336"/>
                </a:lnTo>
                <a:lnTo>
                  <a:pt x="478" y="330"/>
                </a:lnTo>
                <a:lnTo>
                  <a:pt x="480" y="324"/>
                </a:lnTo>
                <a:lnTo>
                  <a:pt x="482" y="318"/>
                </a:lnTo>
                <a:lnTo>
                  <a:pt x="484" y="312"/>
                </a:lnTo>
                <a:lnTo>
                  <a:pt x="486" y="305"/>
                </a:lnTo>
                <a:lnTo>
                  <a:pt x="488" y="299"/>
                </a:lnTo>
                <a:lnTo>
                  <a:pt x="490" y="293"/>
                </a:lnTo>
                <a:lnTo>
                  <a:pt x="492" y="286"/>
                </a:lnTo>
                <a:lnTo>
                  <a:pt x="494" y="280"/>
                </a:lnTo>
                <a:lnTo>
                  <a:pt x="496" y="273"/>
                </a:lnTo>
                <a:lnTo>
                  <a:pt x="498" y="267"/>
                </a:lnTo>
                <a:lnTo>
                  <a:pt x="500" y="260"/>
                </a:lnTo>
                <a:lnTo>
                  <a:pt x="501" y="257"/>
                </a:lnTo>
              </a:path>
            </a:pathLst>
          </a:custGeom>
          <a:noFill/>
          <a:ln w="31750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9225" name="Freeform 47">
            <a:extLst>
              <a:ext uri="{FF2B5EF4-FFF2-40B4-BE49-F238E27FC236}">
                <a16:creationId xmlns:a16="http://schemas.microsoft.com/office/drawing/2014/main" id="{A2D6E985-19F3-4743-BD65-07412F14CBDA}"/>
              </a:ext>
            </a:extLst>
          </p:cNvPr>
          <p:cNvSpPr>
            <a:spLocks/>
          </p:cNvSpPr>
          <p:nvPr/>
        </p:nvSpPr>
        <p:spPr bwMode="auto">
          <a:xfrm>
            <a:off x="4483100" y="2962275"/>
            <a:ext cx="1428750" cy="1911350"/>
          </a:xfrm>
          <a:custGeom>
            <a:avLst/>
            <a:gdLst>
              <a:gd name="T0" fmla="*/ 2147483646 w 501"/>
              <a:gd name="T1" fmla="*/ 2147483646 h 514"/>
              <a:gd name="T2" fmla="*/ 2147483646 w 501"/>
              <a:gd name="T3" fmla="*/ 2147483646 h 514"/>
              <a:gd name="T4" fmla="*/ 2147483646 w 501"/>
              <a:gd name="T5" fmla="*/ 2147483646 h 514"/>
              <a:gd name="T6" fmla="*/ 2147483646 w 501"/>
              <a:gd name="T7" fmla="*/ 2147483646 h 514"/>
              <a:gd name="T8" fmla="*/ 2147483646 w 501"/>
              <a:gd name="T9" fmla="*/ 2147483646 h 514"/>
              <a:gd name="T10" fmla="*/ 2147483646 w 501"/>
              <a:gd name="T11" fmla="*/ 2147483646 h 514"/>
              <a:gd name="T12" fmla="*/ 2147483646 w 501"/>
              <a:gd name="T13" fmla="*/ 2147483646 h 514"/>
              <a:gd name="T14" fmla="*/ 2147483646 w 501"/>
              <a:gd name="T15" fmla="*/ 2147483646 h 514"/>
              <a:gd name="T16" fmla="*/ 2147483646 w 501"/>
              <a:gd name="T17" fmla="*/ 2147483646 h 514"/>
              <a:gd name="T18" fmla="*/ 2147483646 w 501"/>
              <a:gd name="T19" fmla="*/ 2147483646 h 514"/>
              <a:gd name="T20" fmla="*/ 2147483646 w 501"/>
              <a:gd name="T21" fmla="*/ 2147483646 h 514"/>
              <a:gd name="T22" fmla="*/ 2147483646 w 501"/>
              <a:gd name="T23" fmla="*/ 2147483646 h 514"/>
              <a:gd name="T24" fmla="*/ 2147483646 w 501"/>
              <a:gd name="T25" fmla="*/ 2147483646 h 514"/>
              <a:gd name="T26" fmla="*/ 2147483646 w 501"/>
              <a:gd name="T27" fmla="*/ 2147483646 h 514"/>
              <a:gd name="T28" fmla="*/ 2147483646 w 501"/>
              <a:gd name="T29" fmla="*/ 2147483646 h 514"/>
              <a:gd name="T30" fmla="*/ 2147483646 w 501"/>
              <a:gd name="T31" fmla="*/ 0 h 514"/>
              <a:gd name="T32" fmla="*/ 2147483646 w 501"/>
              <a:gd name="T33" fmla="*/ 2147483646 h 514"/>
              <a:gd name="T34" fmla="*/ 2147483646 w 501"/>
              <a:gd name="T35" fmla="*/ 2147483646 h 514"/>
              <a:gd name="T36" fmla="*/ 2147483646 w 501"/>
              <a:gd name="T37" fmla="*/ 2147483646 h 514"/>
              <a:gd name="T38" fmla="*/ 2147483646 w 501"/>
              <a:gd name="T39" fmla="*/ 2147483646 h 514"/>
              <a:gd name="T40" fmla="*/ 2147483646 w 501"/>
              <a:gd name="T41" fmla="*/ 2147483646 h 514"/>
              <a:gd name="T42" fmla="*/ 2147483646 w 501"/>
              <a:gd name="T43" fmla="*/ 2147483646 h 514"/>
              <a:gd name="T44" fmla="*/ 2147483646 w 501"/>
              <a:gd name="T45" fmla="*/ 2147483646 h 514"/>
              <a:gd name="T46" fmla="*/ 2147483646 w 501"/>
              <a:gd name="T47" fmla="*/ 2147483646 h 514"/>
              <a:gd name="T48" fmla="*/ 2147483646 w 501"/>
              <a:gd name="T49" fmla="*/ 2147483646 h 514"/>
              <a:gd name="T50" fmla="*/ 2147483646 w 501"/>
              <a:gd name="T51" fmla="*/ 2147483646 h 514"/>
              <a:gd name="T52" fmla="*/ 2147483646 w 501"/>
              <a:gd name="T53" fmla="*/ 2147483646 h 514"/>
              <a:gd name="T54" fmla="*/ 2147483646 w 501"/>
              <a:gd name="T55" fmla="*/ 2147483646 h 514"/>
              <a:gd name="T56" fmla="*/ 2147483646 w 501"/>
              <a:gd name="T57" fmla="*/ 2147483646 h 514"/>
              <a:gd name="T58" fmla="*/ 2147483646 w 501"/>
              <a:gd name="T59" fmla="*/ 2147483646 h 514"/>
              <a:gd name="T60" fmla="*/ 2147483646 w 501"/>
              <a:gd name="T61" fmla="*/ 2147483646 h 514"/>
              <a:gd name="T62" fmla="*/ 2147483646 w 501"/>
              <a:gd name="T63" fmla="*/ 2147483646 h 514"/>
              <a:gd name="T64" fmla="*/ 2147483646 w 501"/>
              <a:gd name="T65" fmla="*/ 2147483646 h 514"/>
              <a:gd name="T66" fmla="*/ 2147483646 w 501"/>
              <a:gd name="T67" fmla="*/ 2147483646 h 514"/>
              <a:gd name="T68" fmla="*/ 2147483646 w 501"/>
              <a:gd name="T69" fmla="*/ 2147483646 h 514"/>
              <a:gd name="T70" fmla="*/ 2147483646 w 501"/>
              <a:gd name="T71" fmla="*/ 2147483646 h 514"/>
              <a:gd name="T72" fmla="*/ 2147483646 w 501"/>
              <a:gd name="T73" fmla="*/ 2147483646 h 514"/>
              <a:gd name="T74" fmla="*/ 2147483646 w 501"/>
              <a:gd name="T75" fmla="*/ 2147483646 h 514"/>
              <a:gd name="T76" fmla="*/ 2147483646 w 501"/>
              <a:gd name="T77" fmla="*/ 2147483646 h 514"/>
              <a:gd name="T78" fmla="*/ 2147483646 w 501"/>
              <a:gd name="T79" fmla="*/ 2147483646 h 514"/>
              <a:gd name="T80" fmla="*/ 2147483646 w 501"/>
              <a:gd name="T81" fmla="*/ 2147483646 h 514"/>
              <a:gd name="T82" fmla="*/ 2147483646 w 501"/>
              <a:gd name="T83" fmla="*/ 2147483646 h 514"/>
              <a:gd name="T84" fmla="*/ 2147483646 w 501"/>
              <a:gd name="T85" fmla="*/ 2147483646 h 514"/>
              <a:gd name="T86" fmla="*/ 2147483646 w 501"/>
              <a:gd name="T87" fmla="*/ 2147483646 h 514"/>
              <a:gd name="T88" fmla="*/ 2147483646 w 501"/>
              <a:gd name="T89" fmla="*/ 2147483646 h 514"/>
              <a:gd name="T90" fmla="*/ 2147483646 w 501"/>
              <a:gd name="T91" fmla="*/ 2147483646 h 514"/>
              <a:gd name="T92" fmla="*/ 2147483646 w 501"/>
              <a:gd name="T93" fmla="*/ 2147483646 h 514"/>
              <a:gd name="T94" fmla="*/ 2147483646 w 501"/>
              <a:gd name="T95" fmla="*/ 2147483646 h 514"/>
              <a:gd name="T96" fmla="*/ 2147483646 w 501"/>
              <a:gd name="T97" fmla="*/ 2147483646 h 514"/>
              <a:gd name="T98" fmla="*/ 2147483646 w 501"/>
              <a:gd name="T99" fmla="*/ 2147483646 h 514"/>
              <a:gd name="T100" fmla="*/ 2147483646 w 501"/>
              <a:gd name="T101" fmla="*/ 2147483646 h 514"/>
              <a:gd name="T102" fmla="*/ 2147483646 w 501"/>
              <a:gd name="T103" fmla="*/ 2147483646 h 514"/>
              <a:gd name="T104" fmla="*/ 2147483646 w 501"/>
              <a:gd name="T105" fmla="*/ 2147483646 h 514"/>
              <a:gd name="T106" fmla="*/ 2147483646 w 501"/>
              <a:gd name="T107" fmla="*/ 2147483646 h 514"/>
              <a:gd name="T108" fmla="*/ 2147483646 w 501"/>
              <a:gd name="T109" fmla="*/ 2147483646 h 514"/>
              <a:gd name="T110" fmla="*/ 2147483646 w 501"/>
              <a:gd name="T111" fmla="*/ 2147483646 h 514"/>
              <a:gd name="T112" fmla="*/ 2147483646 w 501"/>
              <a:gd name="T113" fmla="*/ 2147483646 h 514"/>
              <a:gd name="T114" fmla="*/ 2147483646 w 501"/>
              <a:gd name="T115" fmla="*/ 2147483646 h 514"/>
              <a:gd name="T116" fmla="*/ 2147483646 w 501"/>
              <a:gd name="T117" fmla="*/ 2147483646 h 514"/>
              <a:gd name="T118" fmla="*/ 2147483646 w 501"/>
              <a:gd name="T119" fmla="*/ 2147483646 h 514"/>
              <a:gd name="T120" fmla="*/ 2147483646 w 501"/>
              <a:gd name="T121" fmla="*/ 2147483646 h 514"/>
              <a:gd name="T122" fmla="*/ 2147483646 w 501"/>
              <a:gd name="T123" fmla="*/ 2147483646 h 514"/>
              <a:gd name="T124" fmla="*/ 2147483646 w 501"/>
              <a:gd name="T125" fmla="*/ 2147483646 h 514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501"/>
              <a:gd name="T190" fmla="*/ 0 h 514"/>
              <a:gd name="T191" fmla="*/ 501 w 501"/>
              <a:gd name="T192" fmla="*/ 514 h 514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501" h="514">
                <a:moveTo>
                  <a:pt x="0" y="258"/>
                </a:moveTo>
                <a:lnTo>
                  <a:pt x="2" y="251"/>
                </a:lnTo>
                <a:lnTo>
                  <a:pt x="4" y="245"/>
                </a:lnTo>
                <a:lnTo>
                  <a:pt x="6" y="239"/>
                </a:lnTo>
                <a:lnTo>
                  <a:pt x="8" y="232"/>
                </a:lnTo>
                <a:lnTo>
                  <a:pt x="10" y="226"/>
                </a:lnTo>
                <a:lnTo>
                  <a:pt x="12" y="219"/>
                </a:lnTo>
                <a:lnTo>
                  <a:pt x="14" y="213"/>
                </a:lnTo>
                <a:lnTo>
                  <a:pt x="16" y="207"/>
                </a:lnTo>
                <a:lnTo>
                  <a:pt x="18" y="200"/>
                </a:lnTo>
                <a:lnTo>
                  <a:pt x="20" y="194"/>
                </a:lnTo>
                <a:lnTo>
                  <a:pt x="22" y="188"/>
                </a:lnTo>
                <a:lnTo>
                  <a:pt x="24" y="182"/>
                </a:lnTo>
                <a:lnTo>
                  <a:pt x="26" y="176"/>
                </a:lnTo>
                <a:lnTo>
                  <a:pt x="28" y="169"/>
                </a:lnTo>
                <a:lnTo>
                  <a:pt x="30" y="163"/>
                </a:lnTo>
                <a:lnTo>
                  <a:pt x="32" y="158"/>
                </a:lnTo>
                <a:lnTo>
                  <a:pt x="34" y="152"/>
                </a:lnTo>
                <a:lnTo>
                  <a:pt x="36" y="146"/>
                </a:lnTo>
                <a:lnTo>
                  <a:pt x="38" y="140"/>
                </a:lnTo>
                <a:lnTo>
                  <a:pt x="40" y="134"/>
                </a:lnTo>
                <a:lnTo>
                  <a:pt x="42" y="129"/>
                </a:lnTo>
                <a:lnTo>
                  <a:pt x="44" y="123"/>
                </a:lnTo>
                <a:lnTo>
                  <a:pt x="46" y="118"/>
                </a:lnTo>
                <a:lnTo>
                  <a:pt x="48" y="112"/>
                </a:lnTo>
                <a:lnTo>
                  <a:pt x="50" y="107"/>
                </a:lnTo>
                <a:lnTo>
                  <a:pt x="52" y="102"/>
                </a:lnTo>
                <a:lnTo>
                  <a:pt x="54" y="97"/>
                </a:lnTo>
                <a:lnTo>
                  <a:pt x="56" y="92"/>
                </a:lnTo>
                <a:lnTo>
                  <a:pt x="58" y="87"/>
                </a:lnTo>
                <a:lnTo>
                  <a:pt x="60" y="82"/>
                </a:lnTo>
                <a:lnTo>
                  <a:pt x="62" y="78"/>
                </a:lnTo>
                <a:lnTo>
                  <a:pt x="64" y="73"/>
                </a:lnTo>
                <a:lnTo>
                  <a:pt x="66" y="69"/>
                </a:lnTo>
                <a:lnTo>
                  <a:pt x="68" y="64"/>
                </a:lnTo>
                <a:lnTo>
                  <a:pt x="70" y="60"/>
                </a:lnTo>
                <a:lnTo>
                  <a:pt x="72" y="56"/>
                </a:lnTo>
                <a:lnTo>
                  <a:pt x="74" y="52"/>
                </a:lnTo>
                <a:lnTo>
                  <a:pt x="76" y="48"/>
                </a:lnTo>
                <a:lnTo>
                  <a:pt x="78" y="45"/>
                </a:lnTo>
                <a:lnTo>
                  <a:pt x="80" y="41"/>
                </a:lnTo>
                <a:lnTo>
                  <a:pt x="82" y="38"/>
                </a:lnTo>
                <a:lnTo>
                  <a:pt x="84" y="34"/>
                </a:lnTo>
                <a:lnTo>
                  <a:pt x="86" y="31"/>
                </a:lnTo>
                <a:lnTo>
                  <a:pt x="88" y="28"/>
                </a:lnTo>
                <a:lnTo>
                  <a:pt x="90" y="25"/>
                </a:lnTo>
                <a:lnTo>
                  <a:pt x="92" y="23"/>
                </a:lnTo>
                <a:lnTo>
                  <a:pt x="94" y="20"/>
                </a:lnTo>
                <a:lnTo>
                  <a:pt x="96" y="18"/>
                </a:lnTo>
                <a:lnTo>
                  <a:pt x="98" y="15"/>
                </a:lnTo>
                <a:lnTo>
                  <a:pt x="100" y="13"/>
                </a:lnTo>
                <a:lnTo>
                  <a:pt x="102" y="11"/>
                </a:lnTo>
                <a:lnTo>
                  <a:pt x="104" y="10"/>
                </a:lnTo>
                <a:lnTo>
                  <a:pt x="106" y="8"/>
                </a:lnTo>
                <a:lnTo>
                  <a:pt x="108" y="7"/>
                </a:lnTo>
                <a:lnTo>
                  <a:pt x="110" y="5"/>
                </a:lnTo>
                <a:lnTo>
                  <a:pt x="112" y="4"/>
                </a:lnTo>
                <a:lnTo>
                  <a:pt x="114" y="3"/>
                </a:lnTo>
                <a:lnTo>
                  <a:pt x="116" y="2"/>
                </a:lnTo>
                <a:lnTo>
                  <a:pt x="118" y="1"/>
                </a:lnTo>
                <a:lnTo>
                  <a:pt x="120" y="1"/>
                </a:lnTo>
                <a:lnTo>
                  <a:pt x="122" y="1"/>
                </a:lnTo>
                <a:lnTo>
                  <a:pt x="124" y="0"/>
                </a:lnTo>
                <a:lnTo>
                  <a:pt x="126" y="0"/>
                </a:lnTo>
                <a:lnTo>
                  <a:pt x="128" y="0"/>
                </a:lnTo>
                <a:lnTo>
                  <a:pt x="130" y="1"/>
                </a:lnTo>
                <a:lnTo>
                  <a:pt x="132" y="1"/>
                </a:lnTo>
                <a:lnTo>
                  <a:pt x="134" y="2"/>
                </a:lnTo>
                <a:lnTo>
                  <a:pt x="136" y="3"/>
                </a:lnTo>
                <a:lnTo>
                  <a:pt x="138" y="3"/>
                </a:lnTo>
                <a:lnTo>
                  <a:pt x="140" y="5"/>
                </a:lnTo>
                <a:lnTo>
                  <a:pt x="142" y="6"/>
                </a:lnTo>
                <a:lnTo>
                  <a:pt x="144" y="7"/>
                </a:lnTo>
                <a:lnTo>
                  <a:pt x="146" y="9"/>
                </a:lnTo>
                <a:lnTo>
                  <a:pt x="148" y="10"/>
                </a:lnTo>
                <a:lnTo>
                  <a:pt x="150" y="12"/>
                </a:lnTo>
                <a:lnTo>
                  <a:pt x="152" y="14"/>
                </a:lnTo>
                <a:lnTo>
                  <a:pt x="154" y="17"/>
                </a:lnTo>
                <a:lnTo>
                  <a:pt x="156" y="19"/>
                </a:lnTo>
                <a:lnTo>
                  <a:pt x="158" y="21"/>
                </a:lnTo>
                <a:lnTo>
                  <a:pt x="160" y="24"/>
                </a:lnTo>
                <a:lnTo>
                  <a:pt x="162" y="27"/>
                </a:lnTo>
                <a:lnTo>
                  <a:pt x="164" y="30"/>
                </a:lnTo>
                <a:lnTo>
                  <a:pt x="166" y="33"/>
                </a:lnTo>
                <a:lnTo>
                  <a:pt x="168" y="36"/>
                </a:lnTo>
                <a:lnTo>
                  <a:pt x="170" y="39"/>
                </a:lnTo>
                <a:lnTo>
                  <a:pt x="172" y="43"/>
                </a:lnTo>
                <a:lnTo>
                  <a:pt x="174" y="46"/>
                </a:lnTo>
                <a:lnTo>
                  <a:pt x="176" y="50"/>
                </a:lnTo>
                <a:lnTo>
                  <a:pt x="178" y="54"/>
                </a:lnTo>
                <a:lnTo>
                  <a:pt x="180" y="58"/>
                </a:lnTo>
                <a:lnTo>
                  <a:pt x="182" y="62"/>
                </a:lnTo>
                <a:lnTo>
                  <a:pt x="184" y="66"/>
                </a:lnTo>
                <a:lnTo>
                  <a:pt x="186" y="71"/>
                </a:lnTo>
                <a:lnTo>
                  <a:pt x="188" y="75"/>
                </a:lnTo>
                <a:lnTo>
                  <a:pt x="190" y="80"/>
                </a:lnTo>
                <a:lnTo>
                  <a:pt x="192" y="84"/>
                </a:lnTo>
                <a:lnTo>
                  <a:pt x="194" y="89"/>
                </a:lnTo>
                <a:lnTo>
                  <a:pt x="196" y="94"/>
                </a:lnTo>
                <a:lnTo>
                  <a:pt x="198" y="99"/>
                </a:lnTo>
                <a:lnTo>
                  <a:pt x="200" y="104"/>
                </a:lnTo>
                <a:lnTo>
                  <a:pt x="202" y="110"/>
                </a:lnTo>
                <a:lnTo>
                  <a:pt x="204" y="115"/>
                </a:lnTo>
                <a:lnTo>
                  <a:pt x="206" y="120"/>
                </a:lnTo>
                <a:lnTo>
                  <a:pt x="208" y="126"/>
                </a:lnTo>
                <a:lnTo>
                  <a:pt x="210" y="131"/>
                </a:lnTo>
                <a:lnTo>
                  <a:pt x="212" y="137"/>
                </a:lnTo>
                <a:lnTo>
                  <a:pt x="214" y="143"/>
                </a:lnTo>
                <a:lnTo>
                  <a:pt x="216" y="149"/>
                </a:lnTo>
                <a:lnTo>
                  <a:pt x="218" y="154"/>
                </a:lnTo>
                <a:lnTo>
                  <a:pt x="220" y="160"/>
                </a:lnTo>
                <a:lnTo>
                  <a:pt x="222" y="166"/>
                </a:lnTo>
                <a:lnTo>
                  <a:pt x="224" y="172"/>
                </a:lnTo>
                <a:lnTo>
                  <a:pt x="226" y="178"/>
                </a:lnTo>
                <a:lnTo>
                  <a:pt x="228" y="185"/>
                </a:lnTo>
                <a:lnTo>
                  <a:pt x="230" y="191"/>
                </a:lnTo>
                <a:lnTo>
                  <a:pt x="232" y="197"/>
                </a:lnTo>
                <a:lnTo>
                  <a:pt x="234" y="203"/>
                </a:lnTo>
                <a:lnTo>
                  <a:pt x="236" y="210"/>
                </a:lnTo>
                <a:lnTo>
                  <a:pt x="238" y="216"/>
                </a:lnTo>
                <a:lnTo>
                  <a:pt x="240" y="222"/>
                </a:lnTo>
                <a:lnTo>
                  <a:pt x="242" y="229"/>
                </a:lnTo>
                <a:lnTo>
                  <a:pt x="244" y="235"/>
                </a:lnTo>
                <a:lnTo>
                  <a:pt x="246" y="242"/>
                </a:lnTo>
                <a:lnTo>
                  <a:pt x="248" y="248"/>
                </a:lnTo>
                <a:lnTo>
                  <a:pt x="250" y="254"/>
                </a:lnTo>
                <a:lnTo>
                  <a:pt x="252" y="261"/>
                </a:lnTo>
                <a:lnTo>
                  <a:pt x="254" y="267"/>
                </a:lnTo>
                <a:lnTo>
                  <a:pt x="256" y="274"/>
                </a:lnTo>
                <a:lnTo>
                  <a:pt x="258" y="280"/>
                </a:lnTo>
                <a:lnTo>
                  <a:pt x="260" y="287"/>
                </a:lnTo>
                <a:lnTo>
                  <a:pt x="262" y="293"/>
                </a:lnTo>
                <a:lnTo>
                  <a:pt x="264" y="299"/>
                </a:lnTo>
                <a:lnTo>
                  <a:pt x="266" y="306"/>
                </a:lnTo>
                <a:lnTo>
                  <a:pt x="268" y="312"/>
                </a:lnTo>
                <a:lnTo>
                  <a:pt x="270" y="318"/>
                </a:lnTo>
                <a:lnTo>
                  <a:pt x="272" y="324"/>
                </a:lnTo>
                <a:lnTo>
                  <a:pt x="274" y="331"/>
                </a:lnTo>
                <a:lnTo>
                  <a:pt x="276" y="337"/>
                </a:lnTo>
                <a:lnTo>
                  <a:pt x="278" y="343"/>
                </a:lnTo>
                <a:lnTo>
                  <a:pt x="280" y="349"/>
                </a:lnTo>
                <a:lnTo>
                  <a:pt x="282" y="355"/>
                </a:lnTo>
                <a:lnTo>
                  <a:pt x="284" y="361"/>
                </a:lnTo>
                <a:lnTo>
                  <a:pt x="286" y="367"/>
                </a:lnTo>
                <a:lnTo>
                  <a:pt x="288" y="372"/>
                </a:lnTo>
                <a:lnTo>
                  <a:pt x="290" y="378"/>
                </a:lnTo>
                <a:lnTo>
                  <a:pt x="292" y="384"/>
                </a:lnTo>
                <a:lnTo>
                  <a:pt x="294" y="389"/>
                </a:lnTo>
                <a:lnTo>
                  <a:pt x="296" y="395"/>
                </a:lnTo>
                <a:lnTo>
                  <a:pt x="298" y="400"/>
                </a:lnTo>
                <a:lnTo>
                  <a:pt x="300" y="406"/>
                </a:lnTo>
                <a:lnTo>
                  <a:pt x="302" y="411"/>
                </a:lnTo>
                <a:lnTo>
                  <a:pt x="304" y="416"/>
                </a:lnTo>
                <a:lnTo>
                  <a:pt x="306" y="421"/>
                </a:lnTo>
                <a:lnTo>
                  <a:pt x="308" y="426"/>
                </a:lnTo>
                <a:lnTo>
                  <a:pt x="310" y="431"/>
                </a:lnTo>
                <a:lnTo>
                  <a:pt x="312" y="435"/>
                </a:lnTo>
                <a:lnTo>
                  <a:pt x="314" y="440"/>
                </a:lnTo>
                <a:lnTo>
                  <a:pt x="316" y="444"/>
                </a:lnTo>
                <a:lnTo>
                  <a:pt x="318" y="449"/>
                </a:lnTo>
                <a:lnTo>
                  <a:pt x="320" y="453"/>
                </a:lnTo>
                <a:lnTo>
                  <a:pt x="322" y="457"/>
                </a:lnTo>
                <a:lnTo>
                  <a:pt x="324" y="461"/>
                </a:lnTo>
                <a:lnTo>
                  <a:pt x="326" y="465"/>
                </a:lnTo>
                <a:lnTo>
                  <a:pt x="328" y="468"/>
                </a:lnTo>
                <a:lnTo>
                  <a:pt x="330" y="472"/>
                </a:lnTo>
                <a:lnTo>
                  <a:pt x="332" y="475"/>
                </a:lnTo>
                <a:lnTo>
                  <a:pt x="334" y="479"/>
                </a:lnTo>
                <a:lnTo>
                  <a:pt x="336" y="482"/>
                </a:lnTo>
                <a:lnTo>
                  <a:pt x="338" y="485"/>
                </a:lnTo>
                <a:lnTo>
                  <a:pt x="340" y="488"/>
                </a:lnTo>
                <a:lnTo>
                  <a:pt x="342" y="491"/>
                </a:lnTo>
                <a:lnTo>
                  <a:pt x="344" y="493"/>
                </a:lnTo>
                <a:lnTo>
                  <a:pt x="346" y="496"/>
                </a:lnTo>
                <a:lnTo>
                  <a:pt x="348" y="498"/>
                </a:lnTo>
                <a:lnTo>
                  <a:pt x="350" y="500"/>
                </a:lnTo>
                <a:lnTo>
                  <a:pt x="352" y="502"/>
                </a:lnTo>
                <a:lnTo>
                  <a:pt x="354" y="504"/>
                </a:lnTo>
                <a:lnTo>
                  <a:pt x="356" y="506"/>
                </a:lnTo>
                <a:lnTo>
                  <a:pt x="358" y="507"/>
                </a:lnTo>
                <a:lnTo>
                  <a:pt x="360" y="508"/>
                </a:lnTo>
                <a:lnTo>
                  <a:pt x="362" y="510"/>
                </a:lnTo>
                <a:lnTo>
                  <a:pt x="364" y="511"/>
                </a:lnTo>
                <a:lnTo>
                  <a:pt x="366" y="512"/>
                </a:lnTo>
                <a:lnTo>
                  <a:pt x="368" y="512"/>
                </a:lnTo>
                <a:lnTo>
                  <a:pt x="370" y="513"/>
                </a:lnTo>
                <a:lnTo>
                  <a:pt x="372" y="513"/>
                </a:lnTo>
                <a:lnTo>
                  <a:pt x="374" y="514"/>
                </a:lnTo>
                <a:lnTo>
                  <a:pt x="376" y="514"/>
                </a:lnTo>
                <a:lnTo>
                  <a:pt x="378" y="514"/>
                </a:lnTo>
                <a:lnTo>
                  <a:pt x="380" y="513"/>
                </a:lnTo>
                <a:lnTo>
                  <a:pt x="382" y="513"/>
                </a:lnTo>
                <a:lnTo>
                  <a:pt x="384" y="512"/>
                </a:lnTo>
                <a:lnTo>
                  <a:pt x="386" y="512"/>
                </a:lnTo>
                <a:lnTo>
                  <a:pt x="388" y="511"/>
                </a:lnTo>
                <a:lnTo>
                  <a:pt x="390" y="510"/>
                </a:lnTo>
                <a:lnTo>
                  <a:pt x="392" y="509"/>
                </a:lnTo>
                <a:lnTo>
                  <a:pt x="394" y="507"/>
                </a:lnTo>
                <a:lnTo>
                  <a:pt x="396" y="506"/>
                </a:lnTo>
                <a:lnTo>
                  <a:pt x="398" y="504"/>
                </a:lnTo>
                <a:lnTo>
                  <a:pt x="400" y="502"/>
                </a:lnTo>
                <a:lnTo>
                  <a:pt x="402" y="500"/>
                </a:lnTo>
                <a:lnTo>
                  <a:pt x="404" y="498"/>
                </a:lnTo>
                <a:lnTo>
                  <a:pt x="406" y="496"/>
                </a:lnTo>
                <a:lnTo>
                  <a:pt x="408" y="493"/>
                </a:lnTo>
                <a:lnTo>
                  <a:pt x="410" y="491"/>
                </a:lnTo>
                <a:lnTo>
                  <a:pt x="412" y="488"/>
                </a:lnTo>
                <a:lnTo>
                  <a:pt x="414" y="485"/>
                </a:lnTo>
                <a:lnTo>
                  <a:pt x="416" y="482"/>
                </a:lnTo>
                <a:lnTo>
                  <a:pt x="418" y="479"/>
                </a:lnTo>
                <a:lnTo>
                  <a:pt x="420" y="476"/>
                </a:lnTo>
                <a:lnTo>
                  <a:pt x="422" y="472"/>
                </a:lnTo>
                <a:lnTo>
                  <a:pt x="424" y="469"/>
                </a:lnTo>
                <a:lnTo>
                  <a:pt x="426" y="465"/>
                </a:lnTo>
                <a:lnTo>
                  <a:pt x="428" y="461"/>
                </a:lnTo>
                <a:lnTo>
                  <a:pt x="430" y="457"/>
                </a:lnTo>
                <a:lnTo>
                  <a:pt x="432" y="453"/>
                </a:lnTo>
                <a:lnTo>
                  <a:pt x="434" y="449"/>
                </a:lnTo>
                <a:lnTo>
                  <a:pt x="436" y="445"/>
                </a:lnTo>
                <a:lnTo>
                  <a:pt x="438" y="440"/>
                </a:lnTo>
                <a:lnTo>
                  <a:pt x="440" y="436"/>
                </a:lnTo>
                <a:lnTo>
                  <a:pt x="442" y="431"/>
                </a:lnTo>
                <a:lnTo>
                  <a:pt x="444" y="426"/>
                </a:lnTo>
                <a:lnTo>
                  <a:pt x="446" y="421"/>
                </a:lnTo>
                <a:lnTo>
                  <a:pt x="448" y="416"/>
                </a:lnTo>
                <a:lnTo>
                  <a:pt x="450" y="411"/>
                </a:lnTo>
                <a:lnTo>
                  <a:pt x="452" y="406"/>
                </a:lnTo>
                <a:lnTo>
                  <a:pt x="454" y="401"/>
                </a:lnTo>
                <a:lnTo>
                  <a:pt x="456" y="395"/>
                </a:lnTo>
                <a:lnTo>
                  <a:pt x="458" y="390"/>
                </a:lnTo>
                <a:lnTo>
                  <a:pt x="460" y="384"/>
                </a:lnTo>
                <a:lnTo>
                  <a:pt x="462" y="379"/>
                </a:lnTo>
                <a:lnTo>
                  <a:pt x="464" y="373"/>
                </a:lnTo>
                <a:lnTo>
                  <a:pt x="466" y="367"/>
                </a:lnTo>
                <a:lnTo>
                  <a:pt x="468" y="361"/>
                </a:lnTo>
                <a:lnTo>
                  <a:pt x="470" y="355"/>
                </a:lnTo>
                <a:lnTo>
                  <a:pt x="472" y="349"/>
                </a:lnTo>
                <a:lnTo>
                  <a:pt x="474" y="343"/>
                </a:lnTo>
                <a:lnTo>
                  <a:pt x="476" y="337"/>
                </a:lnTo>
                <a:lnTo>
                  <a:pt x="478" y="331"/>
                </a:lnTo>
                <a:lnTo>
                  <a:pt x="480" y="325"/>
                </a:lnTo>
                <a:lnTo>
                  <a:pt x="482" y="319"/>
                </a:lnTo>
                <a:lnTo>
                  <a:pt x="484" y="312"/>
                </a:lnTo>
                <a:lnTo>
                  <a:pt x="486" y="306"/>
                </a:lnTo>
                <a:lnTo>
                  <a:pt x="488" y="300"/>
                </a:lnTo>
                <a:lnTo>
                  <a:pt x="490" y="293"/>
                </a:lnTo>
                <a:lnTo>
                  <a:pt x="492" y="287"/>
                </a:lnTo>
                <a:lnTo>
                  <a:pt x="494" y="281"/>
                </a:lnTo>
                <a:lnTo>
                  <a:pt x="496" y="274"/>
                </a:lnTo>
                <a:lnTo>
                  <a:pt x="498" y="268"/>
                </a:lnTo>
                <a:lnTo>
                  <a:pt x="500" y="261"/>
                </a:lnTo>
                <a:lnTo>
                  <a:pt x="501" y="258"/>
                </a:lnTo>
              </a:path>
            </a:pathLst>
          </a:custGeom>
          <a:noFill/>
          <a:ln w="3175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03A6E2F6-AD29-4B03-A2DD-57DB74165CE5}"/>
              </a:ext>
            </a:extLst>
          </p:cNvPr>
          <p:cNvSpPr/>
          <p:nvPr/>
        </p:nvSpPr>
        <p:spPr>
          <a:xfrm>
            <a:off x="3590925" y="3235325"/>
            <a:ext cx="95250" cy="1095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aphicFrame>
        <p:nvGraphicFramePr>
          <p:cNvPr id="9218" name="Object 49">
            <a:extLst>
              <a:ext uri="{FF2B5EF4-FFF2-40B4-BE49-F238E27FC236}">
                <a16:creationId xmlns:a16="http://schemas.microsoft.com/office/drawing/2014/main" id="{FD1CD9FF-122A-42CD-8F56-A3534AD2B7D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01863" y="2813050"/>
          <a:ext cx="67627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93529" imgH="253890" progId="Equation.DSMT4">
                  <p:embed/>
                </p:oleObj>
              </mc:Choice>
              <mc:Fallback>
                <p:oleObj name="Equation" r:id="rId4" imgW="393529" imgH="253890" progId="Equation.DSMT4">
                  <p:embed/>
                  <p:pic>
                    <p:nvPicPr>
                      <p:cNvPr id="9218" name="Object 49">
                        <a:extLst>
                          <a:ext uri="{FF2B5EF4-FFF2-40B4-BE49-F238E27FC236}">
                            <a16:creationId xmlns:a16="http://schemas.microsoft.com/office/drawing/2014/main" id="{FD1CD9FF-122A-42CD-8F56-A3534AD2B7D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1863" y="2813050"/>
                        <a:ext cx="676275" cy="4349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9" name="Object 3">
            <a:extLst>
              <a:ext uri="{FF2B5EF4-FFF2-40B4-BE49-F238E27FC236}">
                <a16:creationId xmlns:a16="http://schemas.microsoft.com/office/drawing/2014/main" id="{435A23BD-4064-4D29-B588-FB468A2D1C4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06788" y="2797175"/>
          <a:ext cx="1062037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60113" imgH="253890" progId="Equation.DSMT4">
                  <p:embed/>
                </p:oleObj>
              </mc:Choice>
              <mc:Fallback>
                <p:oleObj name="Equation" r:id="rId6" imgW="660113" imgH="253890" progId="Equation.DSMT4">
                  <p:embed/>
                  <p:pic>
                    <p:nvPicPr>
                      <p:cNvPr id="9219" name="Object 3">
                        <a:extLst>
                          <a:ext uri="{FF2B5EF4-FFF2-40B4-BE49-F238E27FC236}">
                            <a16:creationId xmlns:a16="http://schemas.microsoft.com/office/drawing/2014/main" id="{435A23BD-4064-4D29-B588-FB468A2D1C4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6788" y="2797175"/>
                        <a:ext cx="1062037" cy="4079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9E55A755-675B-487D-A4DE-2E3A82421425}"/>
              </a:ext>
            </a:extLst>
          </p:cNvPr>
          <p:cNvCxnSpPr/>
          <p:nvPr/>
        </p:nvCxnSpPr>
        <p:spPr>
          <a:xfrm rot="5400000" flipH="1" flipV="1">
            <a:off x="2940844" y="2585244"/>
            <a:ext cx="7938" cy="1454150"/>
          </a:xfrm>
          <a:prstGeom prst="straightConnector1">
            <a:avLst/>
          </a:prstGeom>
          <a:ln w="25400">
            <a:solidFill>
              <a:srgbClr val="FF000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220" name="Object 4">
            <a:extLst>
              <a:ext uri="{FF2B5EF4-FFF2-40B4-BE49-F238E27FC236}">
                <a16:creationId xmlns:a16="http://schemas.microsoft.com/office/drawing/2014/main" id="{B808C748-4943-4A54-9676-B293E5CA706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60638" y="3257550"/>
          <a:ext cx="755650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20474" imgH="215806" progId="Equation.DSMT4">
                  <p:embed/>
                </p:oleObj>
              </mc:Choice>
              <mc:Fallback>
                <p:oleObj name="Equation" r:id="rId8" imgW="520474" imgH="215806" progId="Equation.DSMT4">
                  <p:embed/>
                  <p:pic>
                    <p:nvPicPr>
                      <p:cNvPr id="9220" name="Object 4">
                        <a:extLst>
                          <a:ext uri="{FF2B5EF4-FFF2-40B4-BE49-F238E27FC236}">
                            <a16:creationId xmlns:a16="http://schemas.microsoft.com/office/drawing/2014/main" id="{B808C748-4943-4A54-9676-B293E5CA706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0638" y="3257550"/>
                        <a:ext cx="755650" cy="31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8" name="Freeform 46">
            <a:extLst>
              <a:ext uri="{FF2B5EF4-FFF2-40B4-BE49-F238E27FC236}">
                <a16:creationId xmlns:a16="http://schemas.microsoft.com/office/drawing/2014/main" id="{629EBA0B-AA75-448F-9E09-07F8F1C7F3BC}"/>
              </a:ext>
            </a:extLst>
          </p:cNvPr>
          <p:cNvSpPr>
            <a:spLocks/>
          </p:cNvSpPr>
          <p:nvPr/>
        </p:nvSpPr>
        <p:spPr bwMode="auto">
          <a:xfrm>
            <a:off x="3062288" y="2944813"/>
            <a:ext cx="1428750" cy="1912937"/>
          </a:xfrm>
          <a:custGeom>
            <a:avLst/>
            <a:gdLst>
              <a:gd name="T0" fmla="*/ 2147483646 w 501"/>
              <a:gd name="T1" fmla="*/ 2147483646 h 514"/>
              <a:gd name="T2" fmla="*/ 2147483646 w 501"/>
              <a:gd name="T3" fmla="*/ 2147483646 h 514"/>
              <a:gd name="T4" fmla="*/ 2147483646 w 501"/>
              <a:gd name="T5" fmla="*/ 2147483646 h 514"/>
              <a:gd name="T6" fmla="*/ 2147483646 w 501"/>
              <a:gd name="T7" fmla="*/ 2147483646 h 514"/>
              <a:gd name="T8" fmla="*/ 2147483646 w 501"/>
              <a:gd name="T9" fmla="*/ 2147483646 h 514"/>
              <a:gd name="T10" fmla="*/ 2147483646 w 501"/>
              <a:gd name="T11" fmla="*/ 2147483646 h 514"/>
              <a:gd name="T12" fmla="*/ 2147483646 w 501"/>
              <a:gd name="T13" fmla="*/ 2147483646 h 514"/>
              <a:gd name="T14" fmla="*/ 2147483646 w 501"/>
              <a:gd name="T15" fmla="*/ 2147483646 h 514"/>
              <a:gd name="T16" fmla="*/ 2147483646 w 501"/>
              <a:gd name="T17" fmla="*/ 2147483646 h 514"/>
              <a:gd name="T18" fmla="*/ 2147483646 w 501"/>
              <a:gd name="T19" fmla="*/ 2147483646 h 514"/>
              <a:gd name="T20" fmla="*/ 2147483646 w 501"/>
              <a:gd name="T21" fmla="*/ 2147483646 h 514"/>
              <a:gd name="T22" fmla="*/ 2147483646 w 501"/>
              <a:gd name="T23" fmla="*/ 2147483646 h 514"/>
              <a:gd name="T24" fmla="*/ 2147483646 w 501"/>
              <a:gd name="T25" fmla="*/ 2147483646 h 514"/>
              <a:gd name="T26" fmla="*/ 2147483646 w 501"/>
              <a:gd name="T27" fmla="*/ 2147483646 h 514"/>
              <a:gd name="T28" fmla="*/ 2147483646 w 501"/>
              <a:gd name="T29" fmla="*/ 2147483646 h 514"/>
              <a:gd name="T30" fmla="*/ 2147483646 w 501"/>
              <a:gd name="T31" fmla="*/ 0 h 514"/>
              <a:gd name="T32" fmla="*/ 2147483646 w 501"/>
              <a:gd name="T33" fmla="*/ 2147483646 h 514"/>
              <a:gd name="T34" fmla="*/ 2147483646 w 501"/>
              <a:gd name="T35" fmla="*/ 2147483646 h 514"/>
              <a:gd name="T36" fmla="*/ 2147483646 w 501"/>
              <a:gd name="T37" fmla="*/ 2147483646 h 514"/>
              <a:gd name="T38" fmla="*/ 2147483646 w 501"/>
              <a:gd name="T39" fmla="*/ 2147483646 h 514"/>
              <a:gd name="T40" fmla="*/ 2147483646 w 501"/>
              <a:gd name="T41" fmla="*/ 2147483646 h 514"/>
              <a:gd name="T42" fmla="*/ 2147483646 w 501"/>
              <a:gd name="T43" fmla="*/ 2147483646 h 514"/>
              <a:gd name="T44" fmla="*/ 2147483646 w 501"/>
              <a:gd name="T45" fmla="*/ 2147483646 h 514"/>
              <a:gd name="T46" fmla="*/ 2147483646 w 501"/>
              <a:gd name="T47" fmla="*/ 2147483646 h 514"/>
              <a:gd name="T48" fmla="*/ 2147483646 w 501"/>
              <a:gd name="T49" fmla="*/ 2147483646 h 514"/>
              <a:gd name="T50" fmla="*/ 2147483646 w 501"/>
              <a:gd name="T51" fmla="*/ 2147483646 h 514"/>
              <a:gd name="T52" fmla="*/ 2147483646 w 501"/>
              <a:gd name="T53" fmla="*/ 2147483646 h 514"/>
              <a:gd name="T54" fmla="*/ 2147483646 w 501"/>
              <a:gd name="T55" fmla="*/ 2147483646 h 514"/>
              <a:gd name="T56" fmla="*/ 2147483646 w 501"/>
              <a:gd name="T57" fmla="*/ 2147483646 h 514"/>
              <a:gd name="T58" fmla="*/ 2147483646 w 501"/>
              <a:gd name="T59" fmla="*/ 2147483646 h 514"/>
              <a:gd name="T60" fmla="*/ 2147483646 w 501"/>
              <a:gd name="T61" fmla="*/ 2147483646 h 514"/>
              <a:gd name="T62" fmla="*/ 2147483646 w 501"/>
              <a:gd name="T63" fmla="*/ 2147483646 h 514"/>
              <a:gd name="T64" fmla="*/ 2147483646 w 501"/>
              <a:gd name="T65" fmla="*/ 2147483646 h 514"/>
              <a:gd name="T66" fmla="*/ 2147483646 w 501"/>
              <a:gd name="T67" fmla="*/ 2147483646 h 514"/>
              <a:gd name="T68" fmla="*/ 2147483646 w 501"/>
              <a:gd name="T69" fmla="*/ 2147483646 h 514"/>
              <a:gd name="T70" fmla="*/ 2147483646 w 501"/>
              <a:gd name="T71" fmla="*/ 2147483646 h 514"/>
              <a:gd name="T72" fmla="*/ 2147483646 w 501"/>
              <a:gd name="T73" fmla="*/ 2147483646 h 514"/>
              <a:gd name="T74" fmla="*/ 2147483646 w 501"/>
              <a:gd name="T75" fmla="*/ 2147483646 h 514"/>
              <a:gd name="T76" fmla="*/ 2147483646 w 501"/>
              <a:gd name="T77" fmla="*/ 2147483646 h 514"/>
              <a:gd name="T78" fmla="*/ 2147483646 w 501"/>
              <a:gd name="T79" fmla="*/ 2147483646 h 514"/>
              <a:gd name="T80" fmla="*/ 2147483646 w 501"/>
              <a:gd name="T81" fmla="*/ 2147483646 h 514"/>
              <a:gd name="T82" fmla="*/ 2147483646 w 501"/>
              <a:gd name="T83" fmla="*/ 2147483646 h 514"/>
              <a:gd name="T84" fmla="*/ 2147483646 w 501"/>
              <a:gd name="T85" fmla="*/ 2147483646 h 514"/>
              <a:gd name="T86" fmla="*/ 2147483646 w 501"/>
              <a:gd name="T87" fmla="*/ 2147483646 h 514"/>
              <a:gd name="T88" fmla="*/ 2147483646 w 501"/>
              <a:gd name="T89" fmla="*/ 2147483646 h 514"/>
              <a:gd name="T90" fmla="*/ 2147483646 w 501"/>
              <a:gd name="T91" fmla="*/ 2147483646 h 514"/>
              <a:gd name="T92" fmla="*/ 2147483646 w 501"/>
              <a:gd name="T93" fmla="*/ 2147483646 h 514"/>
              <a:gd name="T94" fmla="*/ 2147483646 w 501"/>
              <a:gd name="T95" fmla="*/ 2147483646 h 514"/>
              <a:gd name="T96" fmla="*/ 2147483646 w 501"/>
              <a:gd name="T97" fmla="*/ 2147483646 h 514"/>
              <a:gd name="T98" fmla="*/ 2147483646 w 501"/>
              <a:gd name="T99" fmla="*/ 2147483646 h 514"/>
              <a:gd name="T100" fmla="*/ 2147483646 w 501"/>
              <a:gd name="T101" fmla="*/ 2147483646 h 514"/>
              <a:gd name="T102" fmla="*/ 2147483646 w 501"/>
              <a:gd name="T103" fmla="*/ 2147483646 h 514"/>
              <a:gd name="T104" fmla="*/ 2147483646 w 501"/>
              <a:gd name="T105" fmla="*/ 2147483646 h 514"/>
              <a:gd name="T106" fmla="*/ 2147483646 w 501"/>
              <a:gd name="T107" fmla="*/ 2147483646 h 514"/>
              <a:gd name="T108" fmla="*/ 2147483646 w 501"/>
              <a:gd name="T109" fmla="*/ 2147483646 h 514"/>
              <a:gd name="T110" fmla="*/ 2147483646 w 501"/>
              <a:gd name="T111" fmla="*/ 2147483646 h 514"/>
              <a:gd name="T112" fmla="*/ 2147483646 w 501"/>
              <a:gd name="T113" fmla="*/ 2147483646 h 514"/>
              <a:gd name="T114" fmla="*/ 2147483646 w 501"/>
              <a:gd name="T115" fmla="*/ 2147483646 h 514"/>
              <a:gd name="T116" fmla="*/ 2147483646 w 501"/>
              <a:gd name="T117" fmla="*/ 2147483646 h 514"/>
              <a:gd name="T118" fmla="*/ 2147483646 w 501"/>
              <a:gd name="T119" fmla="*/ 2147483646 h 514"/>
              <a:gd name="T120" fmla="*/ 2147483646 w 501"/>
              <a:gd name="T121" fmla="*/ 2147483646 h 514"/>
              <a:gd name="T122" fmla="*/ 2147483646 w 501"/>
              <a:gd name="T123" fmla="*/ 2147483646 h 514"/>
              <a:gd name="T124" fmla="*/ 2147483646 w 501"/>
              <a:gd name="T125" fmla="*/ 2147483646 h 514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501"/>
              <a:gd name="T190" fmla="*/ 0 h 514"/>
              <a:gd name="T191" fmla="*/ 501 w 501"/>
              <a:gd name="T192" fmla="*/ 514 h 514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501" h="514">
                <a:moveTo>
                  <a:pt x="0" y="257"/>
                </a:moveTo>
                <a:lnTo>
                  <a:pt x="2" y="251"/>
                </a:lnTo>
                <a:lnTo>
                  <a:pt x="3" y="244"/>
                </a:lnTo>
                <a:lnTo>
                  <a:pt x="6" y="238"/>
                </a:lnTo>
                <a:lnTo>
                  <a:pt x="8" y="231"/>
                </a:lnTo>
                <a:lnTo>
                  <a:pt x="9" y="225"/>
                </a:lnTo>
                <a:lnTo>
                  <a:pt x="12" y="219"/>
                </a:lnTo>
                <a:lnTo>
                  <a:pt x="14" y="212"/>
                </a:lnTo>
                <a:lnTo>
                  <a:pt x="16" y="206"/>
                </a:lnTo>
                <a:lnTo>
                  <a:pt x="18" y="200"/>
                </a:lnTo>
                <a:lnTo>
                  <a:pt x="20" y="193"/>
                </a:lnTo>
                <a:lnTo>
                  <a:pt x="22" y="187"/>
                </a:lnTo>
                <a:lnTo>
                  <a:pt x="23" y="181"/>
                </a:lnTo>
                <a:lnTo>
                  <a:pt x="26" y="175"/>
                </a:lnTo>
                <a:lnTo>
                  <a:pt x="28" y="169"/>
                </a:lnTo>
                <a:lnTo>
                  <a:pt x="30" y="163"/>
                </a:lnTo>
                <a:lnTo>
                  <a:pt x="32" y="157"/>
                </a:lnTo>
                <a:lnTo>
                  <a:pt x="34" y="151"/>
                </a:lnTo>
                <a:lnTo>
                  <a:pt x="36" y="145"/>
                </a:lnTo>
                <a:lnTo>
                  <a:pt x="38" y="139"/>
                </a:lnTo>
                <a:lnTo>
                  <a:pt x="40" y="134"/>
                </a:lnTo>
                <a:lnTo>
                  <a:pt x="42" y="128"/>
                </a:lnTo>
                <a:lnTo>
                  <a:pt x="44" y="122"/>
                </a:lnTo>
                <a:lnTo>
                  <a:pt x="46" y="117"/>
                </a:lnTo>
                <a:lnTo>
                  <a:pt x="48" y="112"/>
                </a:lnTo>
                <a:lnTo>
                  <a:pt x="50" y="106"/>
                </a:lnTo>
                <a:lnTo>
                  <a:pt x="52" y="101"/>
                </a:lnTo>
                <a:lnTo>
                  <a:pt x="54" y="96"/>
                </a:lnTo>
                <a:lnTo>
                  <a:pt x="56" y="91"/>
                </a:lnTo>
                <a:lnTo>
                  <a:pt x="58" y="86"/>
                </a:lnTo>
                <a:lnTo>
                  <a:pt x="60" y="82"/>
                </a:lnTo>
                <a:lnTo>
                  <a:pt x="62" y="77"/>
                </a:lnTo>
                <a:lnTo>
                  <a:pt x="64" y="72"/>
                </a:lnTo>
                <a:lnTo>
                  <a:pt x="66" y="68"/>
                </a:lnTo>
                <a:lnTo>
                  <a:pt x="68" y="64"/>
                </a:lnTo>
                <a:lnTo>
                  <a:pt x="70" y="60"/>
                </a:lnTo>
                <a:lnTo>
                  <a:pt x="72" y="55"/>
                </a:lnTo>
                <a:lnTo>
                  <a:pt x="74" y="52"/>
                </a:lnTo>
                <a:lnTo>
                  <a:pt x="76" y="48"/>
                </a:lnTo>
                <a:lnTo>
                  <a:pt x="78" y="44"/>
                </a:lnTo>
                <a:lnTo>
                  <a:pt x="80" y="41"/>
                </a:lnTo>
                <a:lnTo>
                  <a:pt x="82" y="37"/>
                </a:lnTo>
                <a:lnTo>
                  <a:pt x="84" y="34"/>
                </a:lnTo>
                <a:lnTo>
                  <a:pt x="86" y="31"/>
                </a:lnTo>
                <a:lnTo>
                  <a:pt x="88" y="28"/>
                </a:lnTo>
                <a:lnTo>
                  <a:pt x="90" y="25"/>
                </a:lnTo>
                <a:lnTo>
                  <a:pt x="91" y="22"/>
                </a:lnTo>
                <a:lnTo>
                  <a:pt x="94" y="20"/>
                </a:lnTo>
                <a:lnTo>
                  <a:pt x="96" y="17"/>
                </a:lnTo>
                <a:lnTo>
                  <a:pt x="98" y="15"/>
                </a:lnTo>
                <a:lnTo>
                  <a:pt x="99" y="13"/>
                </a:lnTo>
                <a:lnTo>
                  <a:pt x="101" y="11"/>
                </a:lnTo>
                <a:lnTo>
                  <a:pt x="104" y="9"/>
                </a:lnTo>
                <a:lnTo>
                  <a:pt x="105" y="8"/>
                </a:lnTo>
                <a:lnTo>
                  <a:pt x="107" y="6"/>
                </a:lnTo>
                <a:lnTo>
                  <a:pt x="109" y="5"/>
                </a:lnTo>
                <a:lnTo>
                  <a:pt x="111" y="4"/>
                </a:lnTo>
                <a:lnTo>
                  <a:pt x="113" y="3"/>
                </a:lnTo>
                <a:lnTo>
                  <a:pt x="115" y="2"/>
                </a:lnTo>
                <a:lnTo>
                  <a:pt x="117" y="1"/>
                </a:lnTo>
                <a:lnTo>
                  <a:pt x="119" y="1"/>
                </a:lnTo>
                <a:lnTo>
                  <a:pt x="121" y="1"/>
                </a:lnTo>
                <a:lnTo>
                  <a:pt x="123" y="0"/>
                </a:lnTo>
                <a:lnTo>
                  <a:pt x="125" y="0"/>
                </a:lnTo>
                <a:lnTo>
                  <a:pt x="127" y="0"/>
                </a:lnTo>
                <a:lnTo>
                  <a:pt x="129" y="1"/>
                </a:lnTo>
                <a:lnTo>
                  <a:pt x="131" y="1"/>
                </a:lnTo>
                <a:lnTo>
                  <a:pt x="133" y="2"/>
                </a:lnTo>
                <a:lnTo>
                  <a:pt x="135" y="3"/>
                </a:lnTo>
                <a:lnTo>
                  <a:pt x="137" y="4"/>
                </a:lnTo>
                <a:lnTo>
                  <a:pt x="139" y="5"/>
                </a:lnTo>
                <a:lnTo>
                  <a:pt x="141" y="6"/>
                </a:lnTo>
                <a:lnTo>
                  <a:pt x="143" y="7"/>
                </a:lnTo>
                <a:lnTo>
                  <a:pt x="145" y="9"/>
                </a:lnTo>
                <a:lnTo>
                  <a:pt x="147" y="11"/>
                </a:lnTo>
                <a:lnTo>
                  <a:pt x="149" y="13"/>
                </a:lnTo>
                <a:lnTo>
                  <a:pt x="151" y="15"/>
                </a:lnTo>
                <a:lnTo>
                  <a:pt x="153" y="17"/>
                </a:lnTo>
                <a:lnTo>
                  <a:pt x="155" y="19"/>
                </a:lnTo>
                <a:lnTo>
                  <a:pt x="157" y="22"/>
                </a:lnTo>
                <a:lnTo>
                  <a:pt x="159" y="24"/>
                </a:lnTo>
                <a:lnTo>
                  <a:pt x="161" y="27"/>
                </a:lnTo>
                <a:lnTo>
                  <a:pt x="163" y="30"/>
                </a:lnTo>
                <a:lnTo>
                  <a:pt x="165" y="33"/>
                </a:lnTo>
                <a:lnTo>
                  <a:pt x="167" y="36"/>
                </a:lnTo>
                <a:lnTo>
                  <a:pt x="169" y="40"/>
                </a:lnTo>
                <a:lnTo>
                  <a:pt x="171" y="43"/>
                </a:lnTo>
                <a:lnTo>
                  <a:pt x="173" y="47"/>
                </a:lnTo>
                <a:lnTo>
                  <a:pt x="175" y="51"/>
                </a:lnTo>
                <a:lnTo>
                  <a:pt x="177" y="54"/>
                </a:lnTo>
                <a:lnTo>
                  <a:pt x="179" y="58"/>
                </a:lnTo>
                <a:lnTo>
                  <a:pt x="181" y="63"/>
                </a:lnTo>
                <a:lnTo>
                  <a:pt x="183" y="67"/>
                </a:lnTo>
                <a:lnTo>
                  <a:pt x="185" y="71"/>
                </a:lnTo>
                <a:lnTo>
                  <a:pt x="187" y="76"/>
                </a:lnTo>
                <a:lnTo>
                  <a:pt x="189" y="80"/>
                </a:lnTo>
                <a:lnTo>
                  <a:pt x="191" y="85"/>
                </a:lnTo>
                <a:lnTo>
                  <a:pt x="193" y="90"/>
                </a:lnTo>
                <a:lnTo>
                  <a:pt x="195" y="95"/>
                </a:lnTo>
                <a:lnTo>
                  <a:pt x="197" y="100"/>
                </a:lnTo>
                <a:lnTo>
                  <a:pt x="200" y="105"/>
                </a:lnTo>
                <a:lnTo>
                  <a:pt x="202" y="110"/>
                </a:lnTo>
                <a:lnTo>
                  <a:pt x="204" y="116"/>
                </a:lnTo>
                <a:lnTo>
                  <a:pt x="206" y="121"/>
                </a:lnTo>
                <a:lnTo>
                  <a:pt x="208" y="126"/>
                </a:lnTo>
                <a:lnTo>
                  <a:pt x="210" y="132"/>
                </a:lnTo>
                <a:lnTo>
                  <a:pt x="212" y="138"/>
                </a:lnTo>
                <a:lnTo>
                  <a:pt x="214" y="143"/>
                </a:lnTo>
                <a:lnTo>
                  <a:pt x="216" y="149"/>
                </a:lnTo>
                <a:lnTo>
                  <a:pt x="218" y="155"/>
                </a:lnTo>
                <a:lnTo>
                  <a:pt x="220" y="161"/>
                </a:lnTo>
                <a:lnTo>
                  <a:pt x="222" y="167"/>
                </a:lnTo>
                <a:lnTo>
                  <a:pt x="224" y="173"/>
                </a:lnTo>
                <a:lnTo>
                  <a:pt x="226" y="179"/>
                </a:lnTo>
                <a:lnTo>
                  <a:pt x="228" y="185"/>
                </a:lnTo>
                <a:lnTo>
                  <a:pt x="230" y="192"/>
                </a:lnTo>
                <a:lnTo>
                  <a:pt x="232" y="198"/>
                </a:lnTo>
                <a:lnTo>
                  <a:pt x="234" y="204"/>
                </a:lnTo>
                <a:lnTo>
                  <a:pt x="236" y="210"/>
                </a:lnTo>
                <a:lnTo>
                  <a:pt x="238" y="217"/>
                </a:lnTo>
                <a:lnTo>
                  <a:pt x="240" y="223"/>
                </a:lnTo>
                <a:lnTo>
                  <a:pt x="242" y="230"/>
                </a:lnTo>
                <a:lnTo>
                  <a:pt x="244" y="236"/>
                </a:lnTo>
                <a:lnTo>
                  <a:pt x="246" y="242"/>
                </a:lnTo>
                <a:lnTo>
                  <a:pt x="248" y="249"/>
                </a:lnTo>
                <a:lnTo>
                  <a:pt x="250" y="255"/>
                </a:lnTo>
                <a:lnTo>
                  <a:pt x="252" y="262"/>
                </a:lnTo>
                <a:lnTo>
                  <a:pt x="254" y="268"/>
                </a:lnTo>
                <a:lnTo>
                  <a:pt x="256" y="275"/>
                </a:lnTo>
                <a:lnTo>
                  <a:pt x="258" y="281"/>
                </a:lnTo>
                <a:lnTo>
                  <a:pt x="260" y="287"/>
                </a:lnTo>
                <a:lnTo>
                  <a:pt x="262" y="294"/>
                </a:lnTo>
                <a:lnTo>
                  <a:pt x="264" y="300"/>
                </a:lnTo>
                <a:lnTo>
                  <a:pt x="266" y="306"/>
                </a:lnTo>
                <a:lnTo>
                  <a:pt x="268" y="313"/>
                </a:lnTo>
                <a:lnTo>
                  <a:pt x="270" y="319"/>
                </a:lnTo>
                <a:lnTo>
                  <a:pt x="272" y="325"/>
                </a:lnTo>
                <a:lnTo>
                  <a:pt x="274" y="331"/>
                </a:lnTo>
                <a:lnTo>
                  <a:pt x="276" y="338"/>
                </a:lnTo>
                <a:lnTo>
                  <a:pt x="278" y="344"/>
                </a:lnTo>
                <a:lnTo>
                  <a:pt x="280" y="350"/>
                </a:lnTo>
                <a:lnTo>
                  <a:pt x="282" y="356"/>
                </a:lnTo>
                <a:lnTo>
                  <a:pt x="284" y="362"/>
                </a:lnTo>
                <a:lnTo>
                  <a:pt x="286" y="367"/>
                </a:lnTo>
                <a:lnTo>
                  <a:pt x="288" y="373"/>
                </a:lnTo>
                <a:lnTo>
                  <a:pt x="290" y="379"/>
                </a:lnTo>
                <a:lnTo>
                  <a:pt x="292" y="384"/>
                </a:lnTo>
                <a:lnTo>
                  <a:pt x="294" y="390"/>
                </a:lnTo>
                <a:lnTo>
                  <a:pt x="296" y="396"/>
                </a:lnTo>
                <a:lnTo>
                  <a:pt x="298" y="401"/>
                </a:lnTo>
                <a:lnTo>
                  <a:pt x="300" y="406"/>
                </a:lnTo>
                <a:lnTo>
                  <a:pt x="302" y="411"/>
                </a:lnTo>
                <a:lnTo>
                  <a:pt x="304" y="416"/>
                </a:lnTo>
                <a:lnTo>
                  <a:pt x="306" y="421"/>
                </a:lnTo>
                <a:lnTo>
                  <a:pt x="308" y="426"/>
                </a:lnTo>
                <a:lnTo>
                  <a:pt x="310" y="431"/>
                </a:lnTo>
                <a:lnTo>
                  <a:pt x="312" y="436"/>
                </a:lnTo>
                <a:lnTo>
                  <a:pt x="314" y="440"/>
                </a:lnTo>
                <a:lnTo>
                  <a:pt x="316" y="445"/>
                </a:lnTo>
                <a:lnTo>
                  <a:pt x="318" y="449"/>
                </a:lnTo>
                <a:lnTo>
                  <a:pt x="320" y="453"/>
                </a:lnTo>
                <a:lnTo>
                  <a:pt x="322" y="457"/>
                </a:lnTo>
                <a:lnTo>
                  <a:pt x="324" y="461"/>
                </a:lnTo>
                <a:lnTo>
                  <a:pt x="326" y="465"/>
                </a:lnTo>
                <a:lnTo>
                  <a:pt x="328" y="469"/>
                </a:lnTo>
                <a:lnTo>
                  <a:pt x="330" y="472"/>
                </a:lnTo>
                <a:lnTo>
                  <a:pt x="332" y="476"/>
                </a:lnTo>
                <a:lnTo>
                  <a:pt x="334" y="479"/>
                </a:lnTo>
                <a:lnTo>
                  <a:pt x="336" y="482"/>
                </a:lnTo>
                <a:lnTo>
                  <a:pt x="338" y="485"/>
                </a:lnTo>
                <a:lnTo>
                  <a:pt x="340" y="488"/>
                </a:lnTo>
                <a:lnTo>
                  <a:pt x="342" y="491"/>
                </a:lnTo>
                <a:lnTo>
                  <a:pt x="344" y="494"/>
                </a:lnTo>
                <a:lnTo>
                  <a:pt x="346" y="496"/>
                </a:lnTo>
                <a:lnTo>
                  <a:pt x="348" y="498"/>
                </a:lnTo>
                <a:lnTo>
                  <a:pt x="350" y="500"/>
                </a:lnTo>
                <a:lnTo>
                  <a:pt x="352" y="502"/>
                </a:lnTo>
                <a:lnTo>
                  <a:pt x="354" y="504"/>
                </a:lnTo>
                <a:lnTo>
                  <a:pt x="356" y="506"/>
                </a:lnTo>
                <a:lnTo>
                  <a:pt x="358" y="507"/>
                </a:lnTo>
                <a:lnTo>
                  <a:pt x="360" y="509"/>
                </a:lnTo>
                <a:lnTo>
                  <a:pt x="362" y="510"/>
                </a:lnTo>
                <a:lnTo>
                  <a:pt x="364" y="511"/>
                </a:lnTo>
                <a:lnTo>
                  <a:pt x="366" y="512"/>
                </a:lnTo>
                <a:lnTo>
                  <a:pt x="368" y="512"/>
                </a:lnTo>
                <a:lnTo>
                  <a:pt x="370" y="513"/>
                </a:lnTo>
                <a:lnTo>
                  <a:pt x="372" y="513"/>
                </a:lnTo>
                <a:lnTo>
                  <a:pt x="374" y="514"/>
                </a:lnTo>
                <a:lnTo>
                  <a:pt x="376" y="514"/>
                </a:lnTo>
                <a:lnTo>
                  <a:pt x="378" y="514"/>
                </a:lnTo>
                <a:lnTo>
                  <a:pt x="380" y="513"/>
                </a:lnTo>
                <a:lnTo>
                  <a:pt x="382" y="513"/>
                </a:lnTo>
                <a:lnTo>
                  <a:pt x="384" y="512"/>
                </a:lnTo>
                <a:lnTo>
                  <a:pt x="386" y="512"/>
                </a:lnTo>
                <a:lnTo>
                  <a:pt x="388" y="511"/>
                </a:lnTo>
                <a:lnTo>
                  <a:pt x="390" y="510"/>
                </a:lnTo>
                <a:lnTo>
                  <a:pt x="392" y="508"/>
                </a:lnTo>
                <a:lnTo>
                  <a:pt x="394" y="507"/>
                </a:lnTo>
                <a:lnTo>
                  <a:pt x="396" y="505"/>
                </a:lnTo>
                <a:lnTo>
                  <a:pt x="398" y="504"/>
                </a:lnTo>
                <a:lnTo>
                  <a:pt x="400" y="502"/>
                </a:lnTo>
                <a:lnTo>
                  <a:pt x="402" y="500"/>
                </a:lnTo>
                <a:lnTo>
                  <a:pt x="404" y="498"/>
                </a:lnTo>
                <a:lnTo>
                  <a:pt x="406" y="495"/>
                </a:lnTo>
                <a:lnTo>
                  <a:pt x="408" y="493"/>
                </a:lnTo>
                <a:lnTo>
                  <a:pt x="410" y="490"/>
                </a:lnTo>
                <a:lnTo>
                  <a:pt x="412" y="488"/>
                </a:lnTo>
                <a:lnTo>
                  <a:pt x="414" y="485"/>
                </a:lnTo>
                <a:lnTo>
                  <a:pt x="416" y="482"/>
                </a:lnTo>
                <a:lnTo>
                  <a:pt x="418" y="479"/>
                </a:lnTo>
                <a:lnTo>
                  <a:pt x="420" y="475"/>
                </a:lnTo>
                <a:lnTo>
                  <a:pt x="422" y="472"/>
                </a:lnTo>
                <a:lnTo>
                  <a:pt x="424" y="468"/>
                </a:lnTo>
                <a:lnTo>
                  <a:pt x="426" y="464"/>
                </a:lnTo>
                <a:lnTo>
                  <a:pt x="428" y="461"/>
                </a:lnTo>
                <a:lnTo>
                  <a:pt x="430" y="457"/>
                </a:lnTo>
                <a:lnTo>
                  <a:pt x="432" y="453"/>
                </a:lnTo>
                <a:lnTo>
                  <a:pt x="434" y="448"/>
                </a:lnTo>
                <a:lnTo>
                  <a:pt x="436" y="444"/>
                </a:lnTo>
                <a:lnTo>
                  <a:pt x="438" y="440"/>
                </a:lnTo>
                <a:lnTo>
                  <a:pt x="440" y="435"/>
                </a:lnTo>
                <a:lnTo>
                  <a:pt x="442" y="430"/>
                </a:lnTo>
                <a:lnTo>
                  <a:pt x="444" y="425"/>
                </a:lnTo>
                <a:lnTo>
                  <a:pt x="446" y="421"/>
                </a:lnTo>
                <a:lnTo>
                  <a:pt x="448" y="416"/>
                </a:lnTo>
                <a:lnTo>
                  <a:pt x="450" y="410"/>
                </a:lnTo>
                <a:lnTo>
                  <a:pt x="452" y="405"/>
                </a:lnTo>
                <a:lnTo>
                  <a:pt x="454" y="400"/>
                </a:lnTo>
                <a:lnTo>
                  <a:pt x="456" y="394"/>
                </a:lnTo>
                <a:lnTo>
                  <a:pt x="458" y="389"/>
                </a:lnTo>
                <a:lnTo>
                  <a:pt x="460" y="383"/>
                </a:lnTo>
                <a:lnTo>
                  <a:pt x="462" y="378"/>
                </a:lnTo>
                <a:lnTo>
                  <a:pt x="464" y="372"/>
                </a:lnTo>
                <a:lnTo>
                  <a:pt x="466" y="366"/>
                </a:lnTo>
                <a:lnTo>
                  <a:pt x="468" y="360"/>
                </a:lnTo>
                <a:lnTo>
                  <a:pt x="470" y="355"/>
                </a:lnTo>
                <a:lnTo>
                  <a:pt x="472" y="349"/>
                </a:lnTo>
                <a:lnTo>
                  <a:pt x="474" y="343"/>
                </a:lnTo>
                <a:lnTo>
                  <a:pt x="476" y="336"/>
                </a:lnTo>
                <a:lnTo>
                  <a:pt x="478" y="330"/>
                </a:lnTo>
                <a:lnTo>
                  <a:pt x="480" y="324"/>
                </a:lnTo>
                <a:lnTo>
                  <a:pt x="482" y="318"/>
                </a:lnTo>
                <a:lnTo>
                  <a:pt x="484" y="312"/>
                </a:lnTo>
                <a:lnTo>
                  <a:pt x="486" y="305"/>
                </a:lnTo>
                <a:lnTo>
                  <a:pt x="488" y="299"/>
                </a:lnTo>
                <a:lnTo>
                  <a:pt x="490" y="293"/>
                </a:lnTo>
                <a:lnTo>
                  <a:pt x="492" y="286"/>
                </a:lnTo>
                <a:lnTo>
                  <a:pt x="494" y="280"/>
                </a:lnTo>
                <a:lnTo>
                  <a:pt x="496" y="273"/>
                </a:lnTo>
                <a:lnTo>
                  <a:pt x="498" y="267"/>
                </a:lnTo>
                <a:lnTo>
                  <a:pt x="500" y="260"/>
                </a:lnTo>
                <a:lnTo>
                  <a:pt x="501" y="257"/>
                </a:lnTo>
              </a:path>
            </a:pathLst>
          </a:custGeom>
          <a:noFill/>
          <a:ln w="31750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9229" name="Freeform 47">
            <a:extLst>
              <a:ext uri="{FF2B5EF4-FFF2-40B4-BE49-F238E27FC236}">
                <a16:creationId xmlns:a16="http://schemas.microsoft.com/office/drawing/2014/main" id="{6ED662CD-84B3-476E-AED4-7B12934FA67E}"/>
              </a:ext>
            </a:extLst>
          </p:cNvPr>
          <p:cNvSpPr>
            <a:spLocks/>
          </p:cNvSpPr>
          <p:nvPr/>
        </p:nvSpPr>
        <p:spPr bwMode="auto">
          <a:xfrm>
            <a:off x="5905500" y="2963863"/>
            <a:ext cx="1427163" cy="1912937"/>
          </a:xfrm>
          <a:custGeom>
            <a:avLst/>
            <a:gdLst>
              <a:gd name="T0" fmla="*/ 2147483646 w 501"/>
              <a:gd name="T1" fmla="*/ 2147483646 h 514"/>
              <a:gd name="T2" fmla="*/ 2147483646 w 501"/>
              <a:gd name="T3" fmla="*/ 2147483646 h 514"/>
              <a:gd name="T4" fmla="*/ 2147483646 w 501"/>
              <a:gd name="T5" fmla="*/ 2147483646 h 514"/>
              <a:gd name="T6" fmla="*/ 2147483646 w 501"/>
              <a:gd name="T7" fmla="*/ 2147483646 h 514"/>
              <a:gd name="T8" fmla="*/ 2147483646 w 501"/>
              <a:gd name="T9" fmla="*/ 2147483646 h 514"/>
              <a:gd name="T10" fmla="*/ 2147483646 w 501"/>
              <a:gd name="T11" fmla="*/ 2147483646 h 514"/>
              <a:gd name="T12" fmla="*/ 2147483646 w 501"/>
              <a:gd name="T13" fmla="*/ 2147483646 h 514"/>
              <a:gd name="T14" fmla="*/ 2147483646 w 501"/>
              <a:gd name="T15" fmla="*/ 2147483646 h 514"/>
              <a:gd name="T16" fmla="*/ 2147483646 w 501"/>
              <a:gd name="T17" fmla="*/ 2147483646 h 514"/>
              <a:gd name="T18" fmla="*/ 2147483646 w 501"/>
              <a:gd name="T19" fmla="*/ 2147483646 h 514"/>
              <a:gd name="T20" fmla="*/ 2147483646 w 501"/>
              <a:gd name="T21" fmla="*/ 2147483646 h 514"/>
              <a:gd name="T22" fmla="*/ 2147483646 w 501"/>
              <a:gd name="T23" fmla="*/ 2147483646 h 514"/>
              <a:gd name="T24" fmla="*/ 2147483646 w 501"/>
              <a:gd name="T25" fmla="*/ 2147483646 h 514"/>
              <a:gd name="T26" fmla="*/ 2147483646 w 501"/>
              <a:gd name="T27" fmla="*/ 2147483646 h 514"/>
              <a:gd name="T28" fmla="*/ 2147483646 w 501"/>
              <a:gd name="T29" fmla="*/ 2147483646 h 514"/>
              <a:gd name="T30" fmla="*/ 2147483646 w 501"/>
              <a:gd name="T31" fmla="*/ 0 h 514"/>
              <a:gd name="T32" fmla="*/ 2147483646 w 501"/>
              <a:gd name="T33" fmla="*/ 2147483646 h 514"/>
              <a:gd name="T34" fmla="*/ 2147483646 w 501"/>
              <a:gd name="T35" fmla="*/ 2147483646 h 514"/>
              <a:gd name="T36" fmla="*/ 2147483646 w 501"/>
              <a:gd name="T37" fmla="*/ 2147483646 h 514"/>
              <a:gd name="T38" fmla="*/ 2147483646 w 501"/>
              <a:gd name="T39" fmla="*/ 2147483646 h 514"/>
              <a:gd name="T40" fmla="*/ 2147483646 w 501"/>
              <a:gd name="T41" fmla="*/ 2147483646 h 514"/>
              <a:gd name="T42" fmla="*/ 2147483646 w 501"/>
              <a:gd name="T43" fmla="*/ 2147483646 h 514"/>
              <a:gd name="T44" fmla="*/ 2147483646 w 501"/>
              <a:gd name="T45" fmla="*/ 2147483646 h 514"/>
              <a:gd name="T46" fmla="*/ 2147483646 w 501"/>
              <a:gd name="T47" fmla="*/ 2147483646 h 514"/>
              <a:gd name="T48" fmla="*/ 2147483646 w 501"/>
              <a:gd name="T49" fmla="*/ 2147483646 h 514"/>
              <a:gd name="T50" fmla="*/ 2147483646 w 501"/>
              <a:gd name="T51" fmla="*/ 2147483646 h 514"/>
              <a:gd name="T52" fmla="*/ 2147483646 w 501"/>
              <a:gd name="T53" fmla="*/ 2147483646 h 514"/>
              <a:gd name="T54" fmla="*/ 2147483646 w 501"/>
              <a:gd name="T55" fmla="*/ 2147483646 h 514"/>
              <a:gd name="T56" fmla="*/ 2147483646 w 501"/>
              <a:gd name="T57" fmla="*/ 2147483646 h 514"/>
              <a:gd name="T58" fmla="*/ 2147483646 w 501"/>
              <a:gd name="T59" fmla="*/ 2147483646 h 514"/>
              <a:gd name="T60" fmla="*/ 2147483646 w 501"/>
              <a:gd name="T61" fmla="*/ 2147483646 h 514"/>
              <a:gd name="T62" fmla="*/ 2147483646 w 501"/>
              <a:gd name="T63" fmla="*/ 2147483646 h 514"/>
              <a:gd name="T64" fmla="*/ 2147483646 w 501"/>
              <a:gd name="T65" fmla="*/ 2147483646 h 514"/>
              <a:gd name="T66" fmla="*/ 2147483646 w 501"/>
              <a:gd name="T67" fmla="*/ 2147483646 h 514"/>
              <a:gd name="T68" fmla="*/ 2147483646 w 501"/>
              <a:gd name="T69" fmla="*/ 2147483646 h 514"/>
              <a:gd name="T70" fmla="*/ 2147483646 w 501"/>
              <a:gd name="T71" fmla="*/ 2147483646 h 514"/>
              <a:gd name="T72" fmla="*/ 2147483646 w 501"/>
              <a:gd name="T73" fmla="*/ 2147483646 h 514"/>
              <a:gd name="T74" fmla="*/ 2147483646 w 501"/>
              <a:gd name="T75" fmla="*/ 2147483646 h 514"/>
              <a:gd name="T76" fmla="*/ 2147483646 w 501"/>
              <a:gd name="T77" fmla="*/ 2147483646 h 514"/>
              <a:gd name="T78" fmla="*/ 2147483646 w 501"/>
              <a:gd name="T79" fmla="*/ 2147483646 h 514"/>
              <a:gd name="T80" fmla="*/ 2147483646 w 501"/>
              <a:gd name="T81" fmla="*/ 2147483646 h 514"/>
              <a:gd name="T82" fmla="*/ 2147483646 w 501"/>
              <a:gd name="T83" fmla="*/ 2147483646 h 514"/>
              <a:gd name="T84" fmla="*/ 2147483646 w 501"/>
              <a:gd name="T85" fmla="*/ 2147483646 h 514"/>
              <a:gd name="T86" fmla="*/ 2147483646 w 501"/>
              <a:gd name="T87" fmla="*/ 2147483646 h 514"/>
              <a:gd name="T88" fmla="*/ 2147483646 w 501"/>
              <a:gd name="T89" fmla="*/ 2147483646 h 514"/>
              <a:gd name="T90" fmla="*/ 2147483646 w 501"/>
              <a:gd name="T91" fmla="*/ 2147483646 h 514"/>
              <a:gd name="T92" fmla="*/ 2147483646 w 501"/>
              <a:gd name="T93" fmla="*/ 2147483646 h 514"/>
              <a:gd name="T94" fmla="*/ 2147483646 w 501"/>
              <a:gd name="T95" fmla="*/ 2147483646 h 514"/>
              <a:gd name="T96" fmla="*/ 2147483646 w 501"/>
              <a:gd name="T97" fmla="*/ 2147483646 h 514"/>
              <a:gd name="T98" fmla="*/ 2147483646 w 501"/>
              <a:gd name="T99" fmla="*/ 2147483646 h 514"/>
              <a:gd name="T100" fmla="*/ 2147483646 w 501"/>
              <a:gd name="T101" fmla="*/ 2147483646 h 514"/>
              <a:gd name="T102" fmla="*/ 2147483646 w 501"/>
              <a:gd name="T103" fmla="*/ 2147483646 h 514"/>
              <a:gd name="T104" fmla="*/ 2147483646 w 501"/>
              <a:gd name="T105" fmla="*/ 2147483646 h 514"/>
              <a:gd name="T106" fmla="*/ 2147483646 w 501"/>
              <a:gd name="T107" fmla="*/ 2147483646 h 514"/>
              <a:gd name="T108" fmla="*/ 2147483646 w 501"/>
              <a:gd name="T109" fmla="*/ 2147483646 h 514"/>
              <a:gd name="T110" fmla="*/ 2147483646 w 501"/>
              <a:gd name="T111" fmla="*/ 2147483646 h 514"/>
              <a:gd name="T112" fmla="*/ 2147483646 w 501"/>
              <a:gd name="T113" fmla="*/ 2147483646 h 514"/>
              <a:gd name="T114" fmla="*/ 2147483646 w 501"/>
              <a:gd name="T115" fmla="*/ 2147483646 h 514"/>
              <a:gd name="T116" fmla="*/ 2147483646 w 501"/>
              <a:gd name="T117" fmla="*/ 2147483646 h 514"/>
              <a:gd name="T118" fmla="*/ 2147483646 w 501"/>
              <a:gd name="T119" fmla="*/ 2147483646 h 514"/>
              <a:gd name="T120" fmla="*/ 2147483646 w 501"/>
              <a:gd name="T121" fmla="*/ 2147483646 h 514"/>
              <a:gd name="T122" fmla="*/ 2147483646 w 501"/>
              <a:gd name="T123" fmla="*/ 2147483646 h 514"/>
              <a:gd name="T124" fmla="*/ 2147483646 w 501"/>
              <a:gd name="T125" fmla="*/ 2147483646 h 514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501"/>
              <a:gd name="T190" fmla="*/ 0 h 514"/>
              <a:gd name="T191" fmla="*/ 501 w 501"/>
              <a:gd name="T192" fmla="*/ 514 h 514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501" h="514">
                <a:moveTo>
                  <a:pt x="0" y="258"/>
                </a:moveTo>
                <a:lnTo>
                  <a:pt x="2" y="251"/>
                </a:lnTo>
                <a:lnTo>
                  <a:pt x="4" y="245"/>
                </a:lnTo>
                <a:lnTo>
                  <a:pt x="6" y="239"/>
                </a:lnTo>
                <a:lnTo>
                  <a:pt x="8" y="232"/>
                </a:lnTo>
                <a:lnTo>
                  <a:pt x="10" y="226"/>
                </a:lnTo>
                <a:lnTo>
                  <a:pt x="12" y="219"/>
                </a:lnTo>
                <a:lnTo>
                  <a:pt x="14" y="213"/>
                </a:lnTo>
                <a:lnTo>
                  <a:pt x="16" y="207"/>
                </a:lnTo>
                <a:lnTo>
                  <a:pt x="18" y="200"/>
                </a:lnTo>
                <a:lnTo>
                  <a:pt x="20" y="194"/>
                </a:lnTo>
                <a:lnTo>
                  <a:pt x="22" y="188"/>
                </a:lnTo>
                <a:lnTo>
                  <a:pt x="24" y="182"/>
                </a:lnTo>
                <a:lnTo>
                  <a:pt x="26" y="176"/>
                </a:lnTo>
                <a:lnTo>
                  <a:pt x="28" y="169"/>
                </a:lnTo>
                <a:lnTo>
                  <a:pt x="30" y="163"/>
                </a:lnTo>
                <a:lnTo>
                  <a:pt x="32" y="158"/>
                </a:lnTo>
                <a:lnTo>
                  <a:pt x="34" y="152"/>
                </a:lnTo>
                <a:lnTo>
                  <a:pt x="36" y="146"/>
                </a:lnTo>
                <a:lnTo>
                  <a:pt x="38" y="140"/>
                </a:lnTo>
                <a:lnTo>
                  <a:pt x="40" y="134"/>
                </a:lnTo>
                <a:lnTo>
                  <a:pt x="42" y="129"/>
                </a:lnTo>
                <a:lnTo>
                  <a:pt x="44" y="123"/>
                </a:lnTo>
                <a:lnTo>
                  <a:pt x="46" y="118"/>
                </a:lnTo>
                <a:lnTo>
                  <a:pt x="48" y="112"/>
                </a:lnTo>
                <a:lnTo>
                  <a:pt x="50" y="107"/>
                </a:lnTo>
                <a:lnTo>
                  <a:pt x="52" y="102"/>
                </a:lnTo>
                <a:lnTo>
                  <a:pt x="54" y="97"/>
                </a:lnTo>
                <a:lnTo>
                  <a:pt x="56" y="92"/>
                </a:lnTo>
                <a:lnTo>
                  <a:pt x="58" y="87"/>
                </a:lnTo>
                <a:lnTo>
                  <a:pt x="60" y="82"/>
                </a:lnTo>
                <a:lnTo>
                  <a:pt x="62" y="78"/>
                </a:lnTo>
                <a:lnTo>
                  <a:pt x="64" y="73"/>
                </a:lnTo>
                <a:lnTo>
                  <a:pt x="66" y="69"/>
                </a:lnTo>
                <a:lnTo>
                  <a:pt x="68" y="64"/>
                </a:lnTo>
                <a:lnTo>
                  <a:pt x="70" y="60"/>
                </a:lnTo>
                <a:lnTo>
                  <a:pt x="72" y="56"/>
                </a:lnTo>
                <a:lnTo>
                  <a:pt x="74" y="52"/>
                </a:lnTo>
                <a:lnTo>
                  <a:pt x="76" y="48"/>
                </a:lnTo>
                <a:lnTo>
                  <a:pt x="78" y="45"/>
                </a:lnTo>
                <a:lnTo>
                  <a:pt x="80" y="41"/>
                </a:lnTo>
                <a:lnTo>
                  <a:pt x="82" y="38"/>
                </a:lnTo>
                <a:lnTo>
                  <a:pt x="84" y="34"/>
                </a:lnTo>
                <a:lnTo>
                  <a:pt x="86" y="31"/>
                </a:lnTo>
                <a:lnTo>
                  <a:pt x="88" y="28"/>
                </a:lnTo>
                <a:lnTo>
                  <a:pt x="90" y="25"/>
                </a:lnTo>
                <a:lnTo>
                  <a:pt x="92" y="23"/>
                </a:lnTo>
                <a:lnTo>
                  <a:pt x="94" y="20"/>
                </a:lnTo>
                <a:lnTo>
                  <a:pt x="96" y="18"/>
                </a:lnTo>
                <a:lnTo>
                  <a:pt x="98" y="15"/>
                </a:lnTo>
                <a:lnTo>
                  <a:pt x="100" y="13"/>
                </a:lnTo>
                <a:lnTo>
                  <a:pt x="102" y="11"/>
                </a:lnTo>
                <a:lnTo>
                  <a:pt x="104" y="10"/>
                </a:lnTo>
                <a:lnTo>
                  <a:pt x="106" y="8"/>
                </a:lnTo>
                <a:lnTo>
                  <a:pt x="108" y="7"/>
                </a:lnTo>
                <a:lnTo>
                  <a:pt x="110" y="5"/>
                </a:lnTo>
                <a:lnTo>
                  <a:pt x="112" y="4"/>
                </a:lnTo>
                <a:lnTo>
                  <a:pt x="114" y="3"/>
                </a:lnTo>
                <a:lnTo>
                  <a:pt x="116" y="2"/>
                </a:lnTo>
                <a:lnTo>
                  <a:pt x="118" y="1"/>
                </a:lnTo>
                <a:lnTo>
                  <a:pt x="120" y="1"/>
                </a:lnTo>
                <a:lnTo>
                  <a:pt x="122" y="1"/>
                </a:lnTo>
                <a:lnTo>
                  <a:pt x="124" y="0"/>
                </a:lnTo>
                <a:lnTo>
                  <a:pt x="126" y="0"/>
                </a:lnTo>
                <a:lnTo>
                  <a:pt x="128" y="0"/>
                </a:lnTo>
                <a:lnTo>
                  <a:pt x="130" y="1"/>
                </a:lnTo>
                <a:lnTo>
                  <a:pt x="132" y="1"/>
                </a:lnTo>
                <a:lnTo>
                  <a:pt x="134" y="2"/>
                </a:lnTo>
                <a:lnTo>
                  <a:pt x="136" y="3"/>
                </a:lnTo>
                <a:lnTo>
                  <a:pt x="138" y="3"/>
                </a:lnTo>
                <a:lnTo>
                  <a:pt x="140" y="5"/>
                </a:lnTo>
                <a:lnTo>
                  <a:pt x="142" y="6"/>
                </a:lnTo>
                <a:lnTo>
                  <a:pt x="144" y="7"/>
                </a:lnTo>
                <a:lnTo>
                  <a:pt x="146" y="9"/>
                </a:lnTo>
                <a:lnTo>
                  <a:pt x="148" y="10"/>
                </a:lnTo>
                <a:lnTo>
                  <a:pt x="150" y="12"/>
                </a:lnTo>
                <a:lnTo>
                  <a:pt x="152" y="14"/>
                </a:lnTo>
                <a:lnTo>
                  <a:pt x="154" y="17"/>
                </a:lnTo>
                <a:lnTo>
                  <a:pt x="156" y="19"/>
                </a:lnTo>
                <a:lnTo>
                  <a:pt x="158" y="21"/>
                </a:lnTo>
                <a:lnTo>
                  <a:pt x="160" y="24"/>
                </a:lnTo>
                <a:lnTo>
                  <a:pt x="162" y="27"/>
                </a:lnTo>
                <a:lnTo>
                  <a:pt x="164" y="30"/>
                </a:lnTo>
                <a:lnTo>
                  <a:pt x="166" y="33"/>
                </a:lnTo>
                <a:lnTo>
                  <a:pt x="168" y="36"/>
                </a:lnTo>
                <a:lnTo>
                  <a:pt x="170" y="39"/>
                </a:lnTo>
                <a:lnTo>
                  <a:pt x="172" y="43"/>
                </a:lnTo>
                <a:lnTo>
                  <a:pt x="174" y="46"/>
                </a:lnTo>
                <a:lnTo>
                  <a:pt x="176" y="50"/>
                </a:lnTo>
                <a:lnTo>
                  <a:pt x="178" y="54"/>
                </a:lnTo>
                <a:lnTo>
                  <a:pt x="180" y="58"/>
                </a:lnTo>
                <a:lnTo>
                  <a:pt x="182" y="62"/>
                </a:lnTo>
                <a:lnTo>
                  <a:pt x="184" y="66"/>
                </a:lnTo>
                <a:lnTo>
                  <a:pt x="186" y="71"/>
                </a:lnTo>
                <a:lnTo>
                  <a:pt x="188" y="75"/>
                </a:lnTo>
                <a:lnTo>
                  <a:pt x="190" y="80"/>
                </a:lnTo>
                <a:lnTo>
                  <a:pt x="192" y="84"/>
                </a:lnTo>
                <a:lnTo>
                  <a:pt x="194" y="89"/>
                </a:lnTo>
                <a:lnTo>
                  <a:pt x="196" y="94"/>
                </a:lnTo>
                <a:lnTo>
                  <a:pt x="198" y="99"/>
                </a:lnTo>
                <a:lnTo>
                  <a:pt x="200" y="104"/>
                </a:lnTo>
                <a:lnTo>
                  <a:pt x="202" y="110"/>
                </a:lnTo>
                <a:lnTo>
                  <a:pt x="204" y="115"/>
                </a:lnTo>
                <a:lnTo>
                  <a:pt x="206" y="120"/>
                </a:lnTo>
                <a:lnTo>
                  <a:pt x="208" y="126"/>
                </a:lnTo>
                <a:lnTo>
                  <a:pt x="210" y="131"/>
                </a:lnTo>
                <a:lnTo>
                  <a:pt x="212" y="137"/>
                </a:lnTo>
                <a:lnTo>
                  <a:pt x="214" y="143"/>
                </a:lnTo>
                <a:lnTo>
                  <a:pt x="216" y="149"/>
                </a:lnTo>
                <a:lnTo>
                  <a:pt x="218" y="154"/>
                </a:lnTo>
                <a:lnTo>
                  <a:pt x="220" y="160"/>
                </a:lnTo>
                <a:lnTo>
                  <a:pt x="222" y="166"/>
                </a:lnTo>
                <a:lnTo>
                  <a:pt x="224" y="172"/>
                </a:lnTo>
                <a:lnTo>
                  <a:pt x="226" y="178"/>
                </a:lnTo>
                <a:lnTo>
                  <a:pt x="228" y="185"/>
                </a:lnTo>
                <a:lnTo>
                  <a:pt x="230" y="191"/>
                </a:lnTo>
                <a:lnTo>
                  <a:pt x="232" y="197"/>
                </a:lnTo>
                <a:lnTo>
                  <a:pt x="234" y="203"/>
                </a:lnTo>
                <a:lnTo>
                  <a:pt x="236" y="210"/>
                </a:lnTo>
                <a:lnTo>
                  <a:pt x="238" y="216"/>
                </a:lnTo>
                <a:lnTo>
                  <a:pt x="240" y="222"/>
                </a:lnTo>
                <a:lnTo>
                  <a:pt x="242" y="229"/>
                </a:lnTo>
                <a:lnTo>
                  <a:pt x="244" y="235"/>
                </a:lnTo>
                <a:lnTo>
                  <a:pt x="246" y="242"/>
                </a:lnTo>
                <a:lnTo>
                  <a:pt x="248" y="248"/>
                </a:lnTo>
                <a:lnTo>
                  <a:pt x="250" y="254"/>
                </a:lnTo>
                <a:lnTo>
                  <a:pt x="252" y="261"/>
                </a:lnTo>
                <a:lnTo>
                  <a:pt x="254" y="267"/>
                </a:lnTo>
                <a:lnTo>
                  <a:pt x="256" y="274"/>
                </a:lnTo>
                <a:lnTo>
                  <a:pt x="258" y="280"/>
                </a:lnTo>
                <a:lnTo>
                  <a:pt x="260" y="287"/>
                </a:lnTo>
                <a:lnTo>
                  <a:pt x="262" y="293"/>
                </a:lnTo>
                <a:lnTo>
                  <a:pt x="264" y="299"/>
                </a:lnTo>
                <a:lnTo>
                  <a:pt x="266" y="306"/>
                </a:lnTo>
                <a:lnTo>
                  <a:pt x="268" y="312"/>
                </a:lnTo>
                <a:lnTo>
                  <a:pt x="270" y="318"/>
                </a:lnTo>
                <a:lnTo>
                  <a:pt x="272" y="324"/>
                </a:lnTo>
                <a:lnTo>
                  <a:pt x="274" y="331"/>
                </a:lnTo>
                <a:lnTo>
                  <a:pt x="276" y="337"/>
                </a:lnTo>
                <a:lnTo>
                  <a:pt x="278" y="343"/>
                </a:lnTo>
                <a:lnTo>
                  <a:pt x="280" y="349"/>
                </a:lnTo>
                <a:lnTo>
                  <a:pt x="282" y="355"/>
                </a:lnTo>
                <a:lnTo>
                  <a:pt x="284" y="361"/>
                </a:lnTo>
                <a:lnTo>
                  <a:pt x="286" y="367"/>
                </a:lnTo>
                <a:lnTo>
                  <a:pt x="288" y="372"/>
                </a:lnTo>
                <a:lnTo>
                  <a:pt x="290" y="378"/>
                </a:lnTo>
                <a:lnTo>
                  <a:pt x="292" y="384"/>
                </a:lnTo>
                <a:lnTo>
                  <a:pt x="294" y="389"/>
                </a:lnTo>
                <a:lnTo>
                  <a:pt x="296" y="395"/>
                </a:lnTo>
                <a:lnTo>
                  <a:pt x="298" y="400"/>
                </a:lnTo>
                <a:lnTo>
                  <a:pt x="300" y="406"/>
                </a:lnTo>
                <a:lnTo>
                  <a:pt x="302" y="411"/>
                </a:lnTo>
                <a:lnTo>
                  <a:pt x="304" y="416"/>
                </a:lnTo>
                <a:lnTo>
                  <a:pt x="306" y="421"/>
                </a:lnTo>
                <a:lnTo>
                  <a:pt x="308" y="426"/>
                </a:lnTo>
                <a:lnTo>
                  <a:pt x="310" y="431"/>
                </a:lnTo>
                <a:lnTo>
                  <a:pt x="312" y="435"/>
                </a:lnTo>
                <a:lnTo>
                  <a:pt x="314" y="440"/>
                </a:lnTo>
                <a:lnTo>
                  <a:pt x="316" y="444"/>
                </a:lnTo>
                <a:lnTo>
                  <a:pt x="318" y="449"/>
                </a:lnTo>
                <a:lnTo>
                  <a:pt x="320" y="453"/>
                </a:lnTo>
                <a:lnTo>
                  <a:pt x="322" y="457"/>
                </a:lnTo>
                <a:lnTo>
                  <a:pt x="324" y="461"/>
                </a:lnTo>
                <a:lnTo>
                  <a:pt x="326" y="465"/>
                </a:lnTo>
                <a:lnTo>
                  <a:pt x="328" y="468"/>
                </a:lnTo>
                <a:lnTo>
                  <a:pt x="330" y="472"/>
                </a:lnTo>
                <a:lnTo>
                  <a:pt x="332" y="475"/>
                </a:lnTo>
                <a:lnTo>
                  <a:pt x="334" y="479"/>
                </a:lnTo>
                <a:lnTo>
                  <a:pt x="336" y="482"/>
                </a:lnTo>
                <a:lnTo>
                  <a:pt x="338" y="485"/>
                </a:lnTo>
                <a:lnTo>
                  <a:pt x="340" y="488"/>
                </a:lnTo>
                <a:lnTo>
                  <a:pt x="342" y="491"/>
                </a:lnTo>
                <a:lnTo>
                  <a:pt x="344" y="493"/>
                </a:lnTo>
                <a:lnTo>
                  <a:pt x="346" y="496"/>
                </a:lnTo>
                <a:lnTo>
                  <a:pt x="348" y="498"/>
                </a:lnTo>
                <a:lnTo>
                  <a:pt x="350" y="500"/>
                </a:lnTo>
                <a:lnTo>
                  <a:pt x="352" y="502"/>
                </a:lnTo>
                <a:lnTo>
                  <a:pt x="354" y="504"/>
                </a:lnTo>
                <a:lnTo>
                  <a:pt x="356" y="506"/>
                </a:lnTo>
                <a:lnTo>
                  <a:pt x="358" y="507"/>
                </a:lnTo>
                <a:lnTo>
                  <a:pt x="360" y="508"/>
                </a:lnTo>
                <a:lnTo>
                  <a:pt x="362" y="510"/>
                </a:lnTo>
                <a:lnTo>
                  <a:pt x="364" y="511"/>
                </a:lnTo>
                <a:lnTo>
                  <a:pt x="366" y="512"/>
                </a:lnTo>
                <a:lnTo>
                  <a:pt x="368" y="512"/>
                </a:lnTo>
                <a:lnTo>
                  <a:pt x="370" y="513"/>
                </a:lnTo>
                <a:lnTo>
                  <a:pt x="372" y="513"/>
                </a:lnTo>
                <a:lnTo>
                  <a:pt x="374" y="514"/>
                </a:lnTo>
                <a:lnTo>
                  <a:pt x="376" y="514"/>
                </a:lnTo>
                <a:lnTo>
                  <a:pt x="378" y="514"/>
                </a:lnTo>
                <a:lnTo>
                  <a:pt x="380" y="513"/>
                </a:lnTo>
                <a:lnTo>
                  <a:pt x="382" y="513"/>
                </a:lnTo>
                <a:lnTo>
                  <a:pt x="384" y="512"/>
                </a:lnTo>
                <a:lnTo>
                  <a:pt x="386" y="512"/>
                </a:lnTo>
                <a:lnTo>
                  <a:pt x="388" y="511"/>
                </a:lnTo>
                <a:lnTo>
                  <a:pt x="390" y="510"/>
                </a:lnTo>
                <a:lnTo>
                  <a:pt x="392" y="509"/>
                </a:lnTo>
                <a:lnTo>
                  <a:pt x="394" y="507"/>
                </a:lnTo>
                <a:lnTo>
                  <a:pt x="396" y="506"/>
                </a:lnTo>
                <a:lnTo>
                  <a:pt x="398" y="504"/>
                </a:lnTo>
                <a:lnTo>
                  <a:pt x="400" y="502"/>
                </a:lnTo>
                <a:lnTo>
                  <a:pt x="402" y="500"/>
                </a:lnTo>
                <a:lnTo>
                  <a:pt x="404" y="498"/>
                </a:lnTo>
                <a:lnTo>
                  <a:pt x="406" y="496"/>
                </a:lnTo>
                <a:lnTo>
                  <a:pt x="408" y="493"/>
                </a:lnTo>
                <a:lnTo>
                  <a:pt x="410" y="491"/>
                </a:lnTo>
                <a:lnTo>
                  <a:pt x="412" y="488"/>
                </a:lnTo>
                <a:lnTo>
                  <a:pt x="414" y="485"/>
                </a:lnTo>
                <a:lnTo>
                  <a:pt x="416" y="482"/>
                </a:lnTo>
                <a:lnTo>
                  <a:pt x="418" y="479"/>
                </a:lnTo>
                <a:lnTo>
                  <a:pt x="420" y="476"/>
                </a:lnTo>
                <a:lnTo>
                  <a:pt x="422" y="472"/>
                </a:lnTo>
                <a:lnTo>
                  <a:pt x="424" y="469"/>
                </a:lnTo>
                <a:lnTo>
                  <a:pt x="426" y="465"/>
                </a:lnTo>
                <a:lnTo>
                  <a:pt x="428" y="461"/>
                </a:lnTo>
                <a:lnTo>
                  <a:pt x="430" y="457"/>
                </a:lnTo>
                <a:lnTo>
                  <a:pt x="432" y="453"/>
                </a:lnTo>
                <a:lnTo>
                  <a:pt x="434" y="449"/>
                </a:lnTo>
                <a:lnTo>
                  <a:pt x="436" y="445"/>
                </a:lnTo>
                <a:lnTo>
                  <a:pt x="438" y="440"/>
                </a:lnTo>
                <a:lnTo>
                  <a:pt x="440" y="436"/>
                </a:lnTo>
                <a:lnTo>
                  <a:pt x="442" y="431"/>
                </a:lnTo>
                <a:lnTo>
                  <a:pt x="444" y="426"/>
                </a:lnTo>
                <a:lnTo>
                  <a:pt x="446" y="421"/>
                </a:lnTo>
                <a:lnTo>
                  <a:pt x="448" y="416"/>
                </a:lnTo>
                <a:lnTo>
                  <a:pt x="450" y="411"/>
                </a:lnTo>
                <a:lnTo>
                  <a:pt x="452" y="406"/>
                </a:lnTo>
                <a:lnTo>
                  <a:pt x="454" y="401"/>
                </a:lnTo>
                <a:lnTo>
                  <a:pt x="456" y="395"/>
                </a:lnTo>
                <a:lnTo>
                  <a:pt x="458" y="390"/>
                </a:lnTo>
                <a:lnTo>
                  <a:pt x="460" y="384"/>
                </a:lnTo>
                <a:lnTo>
                  <a:pt x="462" y="379"/>
                </a:lnTo>
                <a:lnTo>
                  <a:pt x="464" y="373"/>
                </a:lnTo>
                <a:lnTo>
                  <a:pt x="466" y="367"/>
                </a:lnTo>
                <a:lnTo>
                  <a:pt x="468" y="361"/>
                </a:lnTo>
                <a:lnTo>
                  <a:pt x="470" y="355"/>
                </a:lnTo>
                <a:lnTo>
                  <a:pt x="472" y="349"/>
                </a:lnTo>
                <a:lnTo>
                  <a:pt x="474" y="343"/>
                </a:lnTo>
                <a:lnTo>
                  <a:pt x="476" y="337"/>
                </a:lnTo>
                <a:lnTo>
                  <a:pt x="478" y="331"/>
                </a:lnTo>
                <a:lnTo>
                  <a:pt x="480" y="325"/>
                </a:lnTo>
                <a:lnTo>
                  <a:pt x="482" y="319"/>
                </a:lnTo>
                <a:lnTo>
                  <a:pt x="484" y="312"/>
                </a:lnTo>
                <a:lnTo>
                  <a:pt x="486" y="306"/>
                </a:lnTo>
                <a:lnTo>
                  <a:pt x="488" y="300"/>
                </a:lnTo>
                <a:lnTo>
                  <a:pt x="490" y="293"/>
                </a:lnTo>
                <a:lnTo>
                  <a:pt x="492" y="287"/>
                </a:lnTo>
                <a:lnTo>
                  <a:pt x="494" y="281"/>
                </a:lnTo>
                <a:lnTo>
                  <a:pt x="496" y="274"/>
                </a:lnTo>
                <a:lnTo>
                  <a:pt x="498" y="268"/>
                </a:lnTo>
                <a:lnTo>
                  <a:pt x="500" y="261"/>
                </a:lnTo>
                <a:lnTo>
                  <a:pt x="501" y="258"/>
                </a:lnTo>
              </a:path>
            </a:pathLst>
          </a:custGeom>
          <a:noFill/>
          <a:ln w="3175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DDF110DE-5F35-4DDA-BA0D-D7FF3D7FB92F}"/>
              </a:ext>
            </a:extLst>
          </p:cNvPr>
          <p:cNvSpPr/>
          <p:nvPr/>
        </p:nvSpPr>
        <p:spPr>
          <a:xfrm>
            <a:off x="2146300" y="3281363"/>
            <a:ext cx="96838" cy="1079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5134B932-D9B8-44F0-B857-ECCBDDEC2B63}"/>
              </a:ext>
            </a:extLst>
          </p:cNvPr>
          <p:cNvCxnSpPr/>
          <p:nvPr/>
        </p:nvCxnSpPr>
        <p:spPr>
          <a:xfrm rot="5400000" flipH="1" flipV="1">
            <a:off x="4336256" y="2559844"/>
            <a:ext cx="7938" cy="1454150"/>
          </a:xfrm>
          <a:prstGeom prst="straightConnector1">
            <a:avLst/>
          </a:prstGeom>
          <a:ln w="25400">
            <a:solidFill>
              <a:srgbClr val="FF000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6" name="Object 5">
            <a:extLst>
              <a:ext uri="{FF2B5EF4-FFF2-40B4-BE49-F238E27FC236}">
                <a16:creationId xmlns:a16="http://schemas.microsoft.com/office/drawing/2014/main" id="{F179170C-4192-4969-B4B6-4DDFEA33B9F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56050" y="3232150"/>
          <a:ext cx="755650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20474" imgH="215806" progId="Equation.DSMT4">
                  <p:embed/>
                </p:oleObj>
              </mc:Choice>
              <mc:Fallback>
                <p:oleObj name="Equation" r:id="rId10" imgW="520474" imgH="215806" progId="Equation.DSMT4">
                  <p:embed/>
                  <p:pic>
                    <p:nvPicPr>
                      <p:cNvPr id="56" name="Object 5">
                        <a:extLst>
                          <a:ext uri="{FF2B5EF4-FFF2-40B4-BE49-F238E27FC236}">
                            <a16:creationId xmlns:a16="http://schemas.microsoft.com/office/drawing/2014/main" id="{F179170C-4192-4969-B4B6-4DDFEA33B9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6050" y="3232150"/>
                        <a:ext cx="755650" cy="31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" name="Oval 56">
            <a:extLst>
              <a:ext uri="{FF2B5EF4-FFF2-40B4-BE49-F238E27FC236}">
                <a16:creationId xmlns:a16="http://schemas.microsoft.com/office/drawing/2014/main" id="{DB5E9B4A-42F5-495A-BFB6-48930F2364C9}"/>
              </a:ext>
            </a:extLst>
          </p:cNvPr>
          <p:cNvSpPr/>
          <p:nvPr/>
        </p:nvSpPr>
        <p:spPr>
          <a:xfrm>
            <a:off x="5013325" y="3251200"/>
            <a:ext cx="95250" cy="1095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aphicFrame>
        <p:nvGraphicFramePr>
          <p:cNvPr id="58" name="Object 6">
            <a:extLst>
              <a:ext uri="{FF2B5EF4-FFF2-40B4-BE49-F238E27FC236}">
                <a16:creationId xmlns:a16="http://schemas.microsoft.com/office/drawing/2014/main" id="{94801D77-D108-45CC-91E8-33A69033C77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64113" y="2868613"/>
          <a:ext cx="1184275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36280" imgH="253890" progId="Equation.DSMT4">
                  <p:embed/>
                </p:oleObj>
              </mc:Choice>
              <mc:Fallback>
                <p:oleObj name="Equation" r:id="rId11" imgW="736280" imgH="253890" progId="Equation.DSMT4">
                  <p:embed/>
                  <p:pic>
                    <p:nvPicPr>
                      <p:cNvPr id="58" name="Object 6">
                        <a:extLst>
                          <a:ext uri="{FF2B5EF4-FFF2-40B4-BE49-F238E27FC236}">
                            <a16:creationId xmlns:a16="http://schemas.microsoft.com/office/drawing/2014/main" id="{94801D77-D108-45CC-91E8-33A69033C77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4113" y="2868613"/>
                        <a:ext cx="1184275" cy="407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" name="Content Placeholder 2">
            <a:extLst>
              <a:ext uri="{FF2B5EF4-FFF2-40B4-BE49-F238E27FC236}">
                <a16:creationId xmlns:a16="http://schemas.microsoft.com/office/drawing/2014/main" id="{7076F041-645F-4B6C-8D08-CA0AE91E95D9}"/>
              </a:ext>
            </a:extLst>
          </p:cNvPr>
          <p:cNvSpPr txBox="1">
            <a:spLocks/>
          </p:cNvSpPr>
          <p:nvPr/>
        </p:nvSpPr>
        <p:spPr bwMode="auto">
          <a:xfrm>
            <a:off x="568325" y="5175250"/>
            <a:ext cx="822325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100" dirty="0">
                <a:latin typeface="+mn-lt"/>
                <a:cs typeface="+mn-cs"/>
              </a:rPr>
              <a:t>Point separated by the period are known as “</a:t>
            </a:r>
            <a:r>
              <a:rPr lang="en-CA" sz="2100" dirty="0" err="1">
                <a:latin typeface="+mn-lt"/>
                <a:cs typeface="+mn-cs"/>
              </a:rPr>
              <a:t>coterminal</a:t>
            </a:r>
            <a:r>
              <a:rPr lang="en-CA" sz="2100" dirty="0">
                <a:latin typeface="+mn-lt"/>
                <a:cs typeface="+mn-cs"/>
              </a:rPr>
              <a:t> points”</a:t>
            </a:r>
          </a:p>
        </p:txBody>
      </p:sp>
      <p:sp>
        <p:nvSpPr>
          <p:cNvPr id="27668" name="Text Box 5">
            <a:extLst>
              <a:ext uri="{FF2B5EF4-FFF2-40B4-BE49-F238E27FC236}">
                <a16:creationId xmlns:a16="http://schemas.microsoft.com/office/drawing/2014/main" id="{74608872-E3DB-4329-89CF-ED1FF77632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13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2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2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 build="p"/>
      <p:bldP spid="51" grpId="0" animBg="1"/>
      <p:bldP spid="66" grpId="0" animBg="1"/>
      <p:bldP spid="57" grpId="0" animBg="1"/>
      <p:bldP spid="5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0EED21-C9AA-4933-8BF8-EEB0407FC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513638" cy="54451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dirty="0"/>
              <a:t>Review: Graphing the Tangent function</a:t>
            </a:r>
          </a:p>
        </p:txBody>
      </p:sp>
      <p:sp>
        <p:nvSpPr>
          <p:cNvPr id="1028" name="Content Placeholder 2">
            <a:extLst>
              <a:ext uri="{FF2B5EF4-FFF2-40B4-BE49-F238E27FC236}">
                <a16:creationId xmlns:a16="http://schemas.microsoft.com/office/drawing/2014/main" id="{66AADE12-A1AA-4321-A65A-1B16B113E59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2155825"/>
            <a:ext cx="8045450" cy="4318000"/>
          </a:xfrm>
        </p:spPr>
        <p:txBody>
          <a:bodyPr/>
          <a:lstStyle/>
          <a:p>
            <a:r>
              <a:rPr lang="en-CA" altLang="en-US" sz="2200"/>
              <a:t>The Tangent function is like a reciprocal function</a:t>
            </a:r>
          </a:p>
          <a:p>
            <a:r>
              <a:rPr lang="en-CA" altLang="en-US" sz="2200"/>
              <a:t>At points where cos</a:t>
            </a:r>
            <a:r>
              <a:rPr lang="el-GR" altLang="en-US" sz="2200"/>
              <a:t>θ</a:t>
            </a:r>
            <a:r>
              <a:rPr lang="en-CA" altLang="en-US" sz="2200"/>
              <a:t> = 0, you will get a vertical asymptote because the reciprocal of zero </a:t>
            </a:r>
            <a:r>
              <a:rPr lang="en-CA" altLang="en-US" sz="2200">
                <a:sym typeface="Wingdings" panose="05000000000000000000" pitchFamily="2" charset="2"/>
              </a:rPr>
              <a:t> Undefined</a:t>
            </a:r>
          </a:p>
          <a:p>
            <a:endParaRPr lang="en-CA" altLang="en-US" sz="2200"/>
          </a:p>
          <a:p>
            <a:r>
              <a:rPr lang="en-CA" altLang="en-US" sz="2200"/>
              <a:t>At points where sin</a:t>
            </a:r>
            <a:r>
              <a:rPr lang="el-GR" altLang="en-US" sz="2200"/>
              <a:t>θ </a:t>
            </a:r>
            <a:r>
              <a:rPr lang="en-CA" altLang="en-US" sz="2200"/>
              <a:t>= 0, you will get a x-intercept</a:t>
            </a:r>
          </a:p>
          <a:p>
            <a:endParaRPr lang="en-CA" altLang="en-US" sz="2200"/>
          </a:p>
          <a:p>
            <a:r>
              <a:rPr lang="en-CA" altLang="en-US" sz="2200"/>
              <a:t>At points where sin</a:t>
            </a:r>
            <a:r>
              <a:rPr lang="el-GR" altLang="en-US" sz="2200"/>
              <a:t>θ </a:t>
            </a:r>
            <a:r>
              <a:rPr lang="en-CA" altLang="en-US" sz="2200"/>
              <a:t>= cos</a:t>
            </a:r>
            <a:r>
              <a:rPr lang="el-GR" altLang="en-US" sz="2200"/>
              <a:t>θ </a:t>
            </a:r>
            <a:r>
              <a:rPr lang="en-CA" altLang="en-US" sz="2200"/>
              <a:t>, the value of tan</a:t>
            </a:r>
            <a:r>
              <a:rPr lang="el-GR" altLang="en-US" sz="2200"/>
              <a:t>θ</a:t>
            </a:r>
            <a:r>
              <a:rPr lang="en-CA" altLang="en-US" sz="2200"/>
              <a:t> will be equal to 1 </a:t>
            </a:r>
            <a:br>
              <a:rPr lang="en-CA" altLang="en-US" sz="2200"/>
            </a:br>
            <a:r>
              <a:rPr lang="en-CA" altLang="en-US" sz="2200"/>
              <a:t>(ie: 45°, 135°, 225°, and 315°, reference angle equals 45°)</a:t>
            </a:r>
          </a:p>
          <a:p>
            <a:endParaRPr lang="en-CA" altLang="en-US"/>
          </a:p>
        </p:txBody>
      </p:sp>
      <p:graphicFrame>
        <p:nvGraphicFramePr>
          <p:cNvPr id="29700" name="Object 4">
            <a:extLst>
              <a:ext uri="{FF2B5EF4-FFF2-40B4-BE49-F238E27FC236}">
                <a16:creationId xmlns:a16="http://schemas.microsoft.com/office/drawing/2014/main" id="{A23920D4-A172-44A8-83F4-FB31EBD05FE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0713" y="976313"/>
          <a:ext cx="2439987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55700" imgH="431800" progId="Equation.DSMT4">
                  <p:embed/>
                </p:oleObj>
              </mc:Choice>
              <mc:Fallback>
                <p:oleObj name="Equation" r:id="rId4" imgW="1155700" imgH="431800" progId="Equation.DSMT4">
                  <p:embed/>
                  <p:pic>
                    <p:nvPicPr>
                      <p:cNvPr id="29700" name="Object 4">
                        <a:extLst>
                          <a:ext uri="{FF2B5EF4-FFF2-40B4-BE49-F238E27FC236}">
                            <a16:creationId xmlns:a16="http://schemas.microsoft.com/office/drawing/2014/main" id="{A23920D4-A172-44A8-83F4-FB31EBD05FE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713" y="976313"/>
                        <a:ext cx="2439987" cy="91122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1" name="Text Box 5">
            <a:extLst>
              <a:ext uri="{FF2B5EF4-FFF2-40B4-BE49-F238E27FC236}">
                <a16:creationId xmlns:a16="http://schemas.microsoft.com/office/drawing/2014/main" id="{7FB99AF5-F1D1-445C-8A7F-6D504A8D70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6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6" name="Action Button: Forward or Next 5">
            <a:hlinkClick r:id="rId7" highlightClick="1"/>
            <a:extLst>
              <a:ext uri="{FF2B5EF4-FFF2-40B4-BE49-F238E27FC236}">
                <a16:creationId xmlns:a16="http://schemas.microsoft.com/office/drawing/2014/main" id="{8482D88C-978D-4184-9936-E3D1DA5B82B9}"/>
              </a:ext>
            </a:extLst>
          </p:cNvPr>
          <p:cNvSpPr/>
          <p:nvPr/>
        </p:nvSpPr>
        <p:spPr>
          <a:xfrm>
            <a:off x="488950" y="6054725"/>
            <a:ext cx="787400" cy="582613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D319103-C1A7-4487-AF5A-6D7D01B51A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0313" y="6196013"/>
            <a:ext cx="38957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400">
                <a:latin typeface="Arial" panose="020B0604020202020204" pitchFamily="34" charset="0"/>
              </a:rPr>
              <a:t>Click to review how to graph a tangent function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9EEBF854-1821-443E-970F-11AA441B3CD8}"/>
              </a:ext>
            </a:extLst>
          </p:cNvPr>
          <p:cNvCxnSpPr/>
          <p:nvPr/>
        </p:nvCxnSpPr>
        <p:spPr>
          <a:xfrm rot="5400000">
            <a:off x="148431" y="4560094"/>
            <a:ext cx="2160588" cy="0"/>
          </a:xfrm>
          <a:prstGeom prst="straightConnector1">
            <a:avLst/>
          </a:prstGeom>
          <a:ln w="28575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>
            <a:extLst>
              <a:ext uri="{FF2B5EF4-FFF2-40B4-BE49-F238E27FC236}">
                <a16:creationId xmlns:a16="http://schemas.microsoft.com/office/drawing/2014/main" id="{338832DB-292D-428F-A003-648084FE745C}"/>
              </a:ext>
            </a:extLst>
          </p:cNvPr>
          <p:cNvSpPr/>
          <p:nvPr/>
        </p:nvSpPr>
        <p:spPr>
          <a:xfrm>
            <a:off x="381000" y="3713163"/>
            <a:ext cx="1665288" cy="16637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E26105D-F877-4B1C-A1CB-64C8934C7A8C}"/>
              </a:ext>
            </a:extLst>
          </p:cNvPr>
          <p:cNvCxnSpPr/>
          <p:nvPr/>
        </p:nvCxnSpPr>
        <p:spPr>
          <a:xfrm rot="16200000" flipH="1">
            <a:off x="-273844" y="4653757"/>
            <a:ext cx="4668837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>
            <a:extLst>
              <a:ext uri="{FF2B5EF4-FFF2-40B4-BE49-F238E27FC236}">
                <a16:creationId xmlns:a16="http://schemas.microsoft.com/office/drawing/2014/main" id="{CB1A5778-0923-4EAB-894A-4CE0C645D335}"/>
              </a:ext>
            </a:extLst>
          </p:cNvPr>
          <p:cNvSpPr/>
          <p:nvPr/>
        </p:nvSpPr>
        <p:spPr>
          <a:xfrm>
            <a:off x="2006600" y="6415088"/>
            <a:ext cx="122238" cy="1222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aphicFrame>
        <p:nvGraphicFramePr>
          <p:cNvPr id="14" name="Object 2">
            <a:extLst>
              <a:ext uri="{FF2B5EF4-FFF2-40B4-BE49-F238E27FC236}">
                <a16:creationId xmlns:a16="http://schemas.microsoft.com/office/drawing/2014/main" id="{5EC50BF1-1620-425B-B517-F54DC1B897F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79525" y="4283075"/>
          <a:ext cx="234950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9579" imgH="177646" progId="Equation.DSMT4">
                  <p:embed/>
                </p:oleObj>
              </mc:Choice>
              <mc:Fallback>
                <p:oleObj name="Equation" r:id="rId4" imgW="139579" imgH="177646" progId="Equation.DSMT4">
                  <p:embed/>
                  <p:pic>
                    <p:nvPicPr>
                      <p:cNvPr id="14" name="Object 2">
                        <a:extLst>
                          <a:ext uri="{FF2B5EF4-FFF2-40B4-BE49-F238E27FC236}">
                            <a16:creationId xmlns:a16="http://schemas.microsoft.com/office/drawing/2014/main" id="{5EC50BF1-1620-425B-B517-F54DC1B897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9525" y="4283075"/>
                        <a:ext cx="234950" cy="276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3">
            <a:extLst>
              <a:ext uri="{FF2B5EF4-FFF2-40B4-BE49-F238E27FC236}">
                <a16:creationId xmlns:a16="http://schemas.microsoft.com/office/drawing/2014/main" id="{12D278B9-EF42-4CCE-9FC4-73D5A745DEE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20900" y="6543675"/>
          <a:ext cx="925513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09336" imgH="253890" progId="Equation.DSMT4">
                  <p:embed/>
                </p:oleObj>
              </mc:Choice>
              <mc:Fallback>
                <p:oleObj name="Equation" r:id="rId6" imgW="609336" imgH="253890" progId="Equation.DSMT4">
                  <p:embed/>
                  <p:pic>
                    <p:nvPicPr>
                      <p:cNvPr id="18" name="Object 3">
                        <a:extLst>
                          <a:ext uri="{FF2B5EF4-FFF2-40B4-BE49-F238E27FC236}">
                            <a16:creationId xmlns:a16="http://schemas.microsoft.com/office/drawing/2014/main" id="{12D278B9-EF42-4CCE-9FC4-73D5A745DEE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0900" y="6543675"/>
                        <a:ext cx="925513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20">
            <a:extLst>
              <a:ext uri="{FF2B5EF4-FFF2-40B4-BE49-F238E27FC236}">
                <a16:creationId xmlns:a16="http://schemas.microsoft.com/office/drawing/2014/main" id="{675CF5CB-EC02-407B-9ED5-BDB7A39056C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547938" y="2601913"/>
            <a:ext cx="6169025" cy="3917950"/>
            <a:chOff x="1605" y="1226"/>
            <a:chExt cx="3886" cy="2468"/>
          </a:xfrm>
        </p:grpSpPr>
        <p:sp>
          <p:nvSpPr>
            <p:cNvPr id="31787" name="AutoShape 19">
              <a:extLst>
                <a:ext uri="{FF2B5EF4-FFF2-40B4-BE49-F238E27FC236}">
                  <a16:creationId xmlns:a16="http://schemas.microsoft.com/office/drawing/2014/main" id="{62045A46-E51A-494F-B9E6-A8F139082124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605" y="1230"/>
              <a:ext cx="3880" cy="24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88" name="Rectangle 21">
              <a:extLst>
                <a:ext uri="{FF2B5EF4-FFF2-40B4-BE49-F238E27FC236}">
                  <a16:creationId xmlns:a16="http://schemas.microsoft.com/office/drawing/2014/main" id="{352F8BE2-6F26-4C8E-9A0D-95926113A2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8" y="1234"/>
              <a:ext cx="3874" cy="2444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1789" name="Line 22">
              <a:extLst>
                <a:ext uri="{FF2B5EF4-FFF2-40B4-BE49-F238E27FC236}">
                  <a16:creationId xmlns:a16="http://schemas.microsoft.com/office/drawing/2014/main" id="{B3D0A5D0-E592-4BAA-974C-B7457703248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81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90" name="Line 23">
              <a:extLst>
                <a:ext uri="{FF2B5EF4-FFF2-40B4-BE49-F238E27FC236}">
                  <a16:creationId xmlns:a16="http://schemas.microsoft.com/office/drawing/2014/main" id="{85D9E899-B91E-489E-B01A-9222358E2B5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84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91" name="Line 24">
              <a:extLst>
                <a:ext uri="{FF2B5EF4-FFF2-40B4-BE49-F238E27FC236}">
                  <a16:creationId xmlns:a16="http://schemas.microsoft.com/office/drawing/2014/main" id="{E41874C4-7D51-4C99-AB95-2FA1FFF484E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0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92" name="Line 25">
              <a:extLst>
                <a:ext uri="{FF2B5EF4-FFF2-40B4-BE49-F238E27FC236}">
                  <a16:creationId xmlns:a16="http://schemas.microsoft.com/office/drawing/2014/main" id="{C972088D-A283-4B7D-BC06-8D97916B0BA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3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93" name="Line 26">
              <a:extLst>
                <a:ext uri="{FF2B5EF4-FFF2-40B4-BE49-F238E27FC236}">
                  <a16:creationId xmlns:a16="http://schemas.microsoft.com/office/drawing/2014/main" id="{4C96CABC-7541-416F-A7F0-36A62FF5D66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51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94" name="Line 27">
              <a:extLst>
                <a:ext uri="{FF2B5EF4-FFF2-40B4-BE49-F238E27FC236}">
                  <a16:creationId xmlns:a16="http://schemas.microsoft.com/office/drawing/2014/main" id="{C96528A4-4186-4F28-A9D4-D9510939676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54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95" name="Line 28">
              <a:extLst>
                <a:ext uri="{FF2B5EF4-FFF2-40B4-BE49-F238E27FC236}">
                  <a16:creationId xmlns:a16="http://schemas.microsoft.com/office/drawing/2014/main" id="{8657AA5C-9A58-4BD9-8E68-6BA0FCD02CA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42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96" name="Line 29">
              <a:extLst>
                <a:ext uri="{FF2B5EF4-FFF2-40B4-BE49-F238E27FC236}">
                  <a16:creationId xmlns:a16="http://schemas.microsoft.com/office/drawing/2014/main" id="{3E0F70DA-2FF9-4497-960F-C0EB76201F1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45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97" name="Line 30">
              <a:extLst>
                <a:ext uri="{FF2B5EF4-FFF2-40B4-BE49-F238E27FC236}">
                  <a16:creationId xmlns:a16="http://schemas.microsoft.com/office/drawing/2014/main" id="{9E90ADFD-0AFB-4E93-A171-7CC2EF86831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30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98" name="Line 31">
              <a:extLst>
                <a:ext uri="{FF2B5EF4-FFF2-40B4-BE49-F238E27FC236}">
                  <a16:creationId xmlns:a16="http://schemas.microsoft.com/office/drawing/2014/main" id="{A1B904F5-22C3-4CF0-B420-BB9DE351303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33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99" name="Line 32">
              <a:extLst>
                <a:ext uri="{FF2B5EF4-FFF2-40B4-BE49-F238E27FC236}">
                  <a16:creationId xmlns:a16="http://schemas.microsoft.com/office/drawing/2014/main" id="{B6D10F0B-F7F0-4399-9814-7821759529F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21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00" name="Line 33">
              <a:extLst>
                <a:ext uri="{FF2B5EF4-FFF2-40B4-BE49-F238E27FC236}">
                  <a16:creationId xmlns:a16="http://schemas.microsoft.com/office/drawing/2014/main" id="{BF051025-B3DA-446A-A7BD-BC4620AE57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24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01" name="Line 34">
              <a:extLst>
                <a:ext uri="{FF2B5EF4-FFF2-40B4-BE49-F238E27FC236}">
                  <a16:creationId xmlns:a16="http://schemas.microsoft.com/office/drawing/2014/main" id="{19D6C719-7B24-47F3-A674-B3CF0E04BCC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09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02" name="Line 35">
              <a:extLst>
                <a:ext uri="{FF2B5EF4-FFF2-40B4-BE49-F238E27FC236}">
                  <a16:creationId xmlns:a16="http://schemas.microsoft.com/office/drawing/2014/main" id="{974C2E7D-38D8-432B-9E52-DA76D3FAAA8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12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03" name="Line 36">
              <a:extLst>
                <a:ext uri="{FF2B5EF4-FFF2-40B4-BE49-F238E27FC236}">
                  <a16:creationId xmlns:a16="http://schemas.microsoft.com/office/drawing/2014/main" id="{215DA94A-F4C9-4079-95B5-730655FD50C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99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04" name="Line 37">
              <a:extLst>
                <a:ext uri="{FF2B5EF4-FFF2-40B4-BE49-F238E27FC236}">
                  <a16:creationId xmlns:a16="http://schemas.microsoft.com/office/drawing/2014/main" id="{1DBEFEF7-C320-4076-8BAE-CCB785660EC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03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05" name="Line 38">
              <a:extLst>
                <a:ext uri="{FF2B5EF4-FFF2-40B4-BE49-F238E27FC236}">
                  <a16:creationId xmlns:a16="http://schemas.microsoft.com/office/drawing/2014/main" id="{A83112CB-734B-4831-A214-C6769B00DFF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90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06" name="Line 39">
              <a:extLst>
                <a:ext uri="{FF2B5EF4-FFF2-40B4-BE49-F238E27FC236}">
                  <a16:creationId xmlns:a16="http://schemas.microsoft.com/office/drawing/2014/main" id="{931073A6-C351-4AD7-96D7-CF7BD6A59A9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93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07" name="Line 40">
              <a:extLst>
                <a:ext uri="{FF2B5EF4-FFF2-40B4-BE49-F238E27FC236}">
                  <a16:creationId xmlns:a16="http://schemas.microsoft.com/office/drawing/2014/main" id="{BCC07740-0E6A-41CB-BE1A-FFF2FC15A6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78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08" name="Line 41">
              <a:extLst>
                <a:ext uri="{FF2B5EF4-FFF2-40B4-BE49-F238E27FC236}">
                  <a16:creationId xmlns:a16="http://schemas.microsoft.com/office/drawing/2014/main" id="{D27FA4B1-A488-438F-9266-F84FB04094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81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09" name="Line 42">
              <a:extLst>
                <a:ext uri="{FF2B5EF4-FFF2-40B4-BE49-F238E27FC236}">
                  <a16:creationId xmlns:a16="http://schemas.microsoft.com/office/drawing/2014/main" id="{E668B112-2F1D-4E97-AED9-AFE96EEBE8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69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10" name="Line 43">
              <a:extLst>
                <a:ext uri="{FF2B5EF4-FFF2-40B4-BE49-F238E27FC236}">
                  <a16:creationId xmlns:a16="http://schemas.microsoft.com/office/drawing/2014/main" id="{0464AEF5-4514-425A-AF4C-BE691C7A1C7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72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11" name="Line 44">
              <a:extLst>
                <a:ext uri="{FF2B5EF4-FFF2-40B4-BE49-F238E27FC236}">
                  <a16:creationId xmlns:a16="http://schemas.microsoft.com/office/drawing/2014/main" id="{60900264-6945-4185-B9E2-AC4978BF12E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60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12" name="Line 45">
              <a:extLst>
                <a:ext uri="{FF2B5EF4-FFF2-40B4-BE49-F238E27FC236}">
                  <a16:creationId xmlns:a16="http://schemas.microsoft.com/office/drawing/2014/main" id="{B146D789-4EA0-4C89-9EC3-D3E0D7D41CA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63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13" name="Line 46">
              <a:extLst>
                <a:ext uri="{FF2B5EF4-FFF2-40B4-BE49-F238E27FC236}">
                  <a16:creationId xmlns:a16="http://schemas.microsoft.com/office/drawing/2014/main" id="{F271C543-CF9E-48F2-AC8C-0F0B49B2655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48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14" name="Line 47">
              <a:extLst>
                <a:ext uri="{FF2B5EF4-FFF2-40B4-BE49-F238E27FC236}">
                  <a16:creationId xmlns:a16="http://schemas.microsoft.com/office/drawing/2014/main" id="{0F2DCE29-0826-4D22-8261-76119444D06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51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15" name="Line 48">
              <a:extLst>
                <a:ext uri="{FF2B5EF4-FFF2-40B4-BE49-F238E27FC236}">
                  <a16:creationId xmlns:a16="http://schemas.microsoft.com/office/drawing/2014/main" id="{D385F380-06E8-4E14-9E2E-A41CD5520A7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39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16" name="Line 49">
              <a:extLst>
                <a:ext uri="{FF2B5EF4-FFF2-40B4-BE49-F238E27FC236}">
                  <a16:creationId xmlns:a16="http://schemas.microsoft.com/office/drawing/2014/main" id="{AE075218-3890-444B-8D7A-0A38A443750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42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17" name="Line 50">
              <a:extLst>
                <a:ext uri="{FF2B5EF4-FFF2-40B4-BE49-F238E27FC236}">
                  <a16:creationId xmlns:a16="http://schemas.microsoft.com/office/drawing/2014/main" id="{CD7B44F2-F406-41D5-8AFB-02DB1A633BB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30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18" name="Line 51">
              <a:extLst>
                <a:ext uri="{FF2B5EF4-FFF2-40B4-BE49-F238E27FC236}">
                  <a16:creationId xmlns:a16="http://schemas.microsoft.com/office/drawing/2014/main" id="{79833ABA-411A-4C24-9E2D-BB92945E24A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33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19" name="Line 52">
              <a:extLst>
                <a:ext uri="{FF2B5EF4-FFF2-40B4-BE49-F238E27FC236}">
                  <a16:creationId xmlns:a16="http://schemas.microsoft.com/office/drawing/2014/main" id="{1A6F966A-4E27-4818-815A-6C2FA962B15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18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20" name="Line 53">
              <a:extLst>
                <a:ext uri="{FF2B5EF4-FFF2-40B4-BE49-F238E27FC236}">
                  <a16:creationId xmlns:a16="http://schemas.microsoft.com/office/drawing/2014/main" id="{B499AF5B-49E1-42DC-B8A6-01AAFBCA0F7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21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21" name="Line 54">
              <a:extLst>
                <a:ext uri="{FF2B5EF4-FFF2-40B4-BE49-F238E27FC236}">
                  <a16:creationId xmlns:a16="http://schemas.microsoft.com/office/drawing/2014/main" id="{D562BE86-E2B5-4758-BB54-284859DFDBE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09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22" name="Line 55">
              <a:extLst>
                <a:ext uri="{FF2B5EF4-FFF2-40B4-BE49-F238E27FC236}">
                  <a16:creationId xmlns:a16="http://schemas.microsoft.com/office/drawing/2014/main" id="{7AF24127-5ED8-40DD-B547-15083D13460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12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23" name="Line 56">
              <a:extLst>
                <a:ext uri="{FF2B5EF4-FFF2-40B4-BE49-F238E27FC236}">
                  <a16:creationId xmlns:a16="http://schemas.microsoft.com/office/drawing/2014/main" id="{2C67510E-756E-406A-8E39-D93BA688AA6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97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24" name="Line 57">
              <a:extLst>
                <a:ext uri="{FF2B5EF4-FFF2-40B4-BE49-F238E27FC236}">
                  <a16:creationId xmlns:a16="http://schemas.microsoft.com/office/drawing/2014/main" id="{CC24D1B4-E46C-4800-A4D1-C0CA35C77A4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00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25" name="Line 58">
              <a:extLst>
                <a:ext uri="{FF2B5EF4-FFF2-40B4-BE49-F238E27FC236}">
                  <a16:creationId xmlns:a16="http://schemas.microsoft.com/office/drawing/2014/main" id="{6DFD892C-8FDD-421B-A0EF-E66A3A9C09C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88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26" name="Line 59">
              <a:extLst>
                <a:ext uri="{FF2B5EF4-FFF2-40B4-BE49-F238E27FC236}">
                  <a16:creationId xmlns:a16="http://schemas.microsoft.com/office/drawing/2014/main" id="{1498AE5D-0DD6-46BE-9D22-E40DD48D14E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91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27" name="Line 60">
              <a:extLst>
                <a:ext uri="{FF2B5EF4-FFF2-40B4-BE49-F238E27FC236}">
                  <a16:creationId xmlns:a16="http://schemas.microsoft.com/office/drawing/2014/main" id="{F7CA2719-254D-47F4-A0A5-D075B0C99F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11" y="3468"/>
              <a:ext cx="387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28" name="Line 61">
              <a:extLst>
                <a:ext uri="{FF2B5EF4-FFF2-40B4-BE49-F238E27FC236}">
                  <a16:creationId xmlns:a16="http://schemas.microsoft.com/office/drawing/2014/main" id="{C0BCF854-6F1D-4C65-B36C-9993FA3B2D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11" y="3472"/>
              <a:ext cx="387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29" name="Line 62">
              <a:extLst>
                <a:ext uri="{FF2B5EF4-FFF2-40B4-BE49-F238E27FC236}">
                  <a16:creationId xmlns:a16="http://schemas.microsoft.com/office/drawing/2014/main" id="{491B7817-CDBA-4233-90FF-9A21017CAB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11" y="3263"/>
              <a:ext cx="387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30" name="Line 63">
              <a:extLst>
                <a:ext uri="{FF2B5EF4-FFF2-40B4-BE49-F238E27FC236}">
                  <a16:creationId xmlns:a16="http://schemas.microsoft.com/office/drawing/2014/main" id="{BD68A2DD-D563-4BAC-8629-E488C9D947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11" y="3267"/>
              <a:ext cx="387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31" name="Line 64">
              <a:extLst>
                <a:ext uri="{FF2B5EF4-FFF2-40B4-BE49-F238E27FC236}">
                  <a16:creationId xmlns:a16="http://schemas.microsoft.com/office/drawing/2014/main" id="{AE08B149-6CA2-4DF8-AB8C-8F3F7BF1E9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11" y="3061"/>
              <a:ext cx="387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32" name="Line 65">
              <a:extLst>
                <a:ext uri="{FF2B5EF4-FFF2-40B4-BE49-F238E27FC236}">
                  <a16:creationId xmlns:a16="http://schemas.microsoft.com/office/drawing/2014/main" id="{12071F05-C906-41E4-963A-85EACDC3E6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11" y="3065"/>
              <a:ext cx="387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33" name="Line 66">
              <a:extLst>
                <a:ext uri="{FF2B5EF4-FFF2-40B4-BE49-F238E27FC236}">
                  <a16:creationId xmlns:a16="http://schemas.microsoft.com/office/drawing/2014/main" id="{6F88D03A-B09A-45D9-B5AE-4BEC8C33F3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11" y="2859"/>
              <a:ext cx="387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34" name="Line 67">
              <a:extLst>
                <a:ext uri="{FF2B5EF4-FFF2-40B4-BE49-F238E27FC236}">
                  <a16:creationId xmlns:a16="http://schemas.microsoft.com/office/drawing/2014/main" id="{800F077A-C73E-41DF-A8EA-52C815375B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11" y="2863"/>
              <a:ext cx="387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35" name="Line 68">
              <a:extLst>
                <a:ext uri="{FF2B5EF4-FFF2-40B4-BE49-F238E27FC236}">
                  <a16:creationId xmlns:a16="http://schemas.microsoft.com/office/drawing/2014/main" id="{2AB60A2D-59AE-4A23-80D2-50C34071C7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11" y="2654"/>
              <a:ext cx="387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36" name="Line 69">
              <a:extLst>
                <a:ext uri="{FF2B5EF4-FFF2-40B4-BE49-F238E27FC236}">
                  <a16:creationId xmlns:a16="http://schemas.microsoft.com/office/drawing/2014/main" id="{5D986E96-84CD-48EB-963D-9C2604775A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11" y="2658"/>
              <a:ext cx="387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37" name="Line 70">
              <a:extLst>
                <a:ext uri="{FF2B5EF4-FFF2-40B4-BE49-F238E27FC236}">
                  <a16:creationId xmlns:a16="http://schemas.microsoft.com/office/drawing/2014/main" id="{16C85446-5008-4584-BA7A-6780D6BD75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11" y="2250"/>
              <a:ext cx="387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38" name="Line 71">
              <a:extLst>
                <a:ext uri="{FF2B5EF4-FFF2-40B4-BE49-F238E27FC236}">
                  <a16:creationId xmlns:a16="http://schemas.microsoft.com/office/drawing/2014/main" id="{8C5A8FCE-F984-43E2-929C-C3A006CCF1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11" y="2254"/>
              <a:ext cx="387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39" name="Line 72">
              <a:extLst>
                <a:ext uri="{FF2B5EF4-FFF2-40B4-BE49-F238E27FC236}">
                  <a16:creationId xmlns:a16="http://schemas.microsoft.com/office/drawing/2014/main" id="{2A811015-6D8D-4923-9C3D-DF2F4D49B0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11" y="2045"/>
              <a:ext cx="387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40" name="Line 73">
              <a:extLst>
                <a:ext uri="{FF2B5EF4-FFF2-40B4-BE49-F238E27FC236}">
                  <a16:creationId xmlns:a16="http://schemas.microsoft.com/office/drawing/2014/main" id="{7CEEB8C9-AA97-44D5-8EBC-B2B1505715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11" y="2049"/>
              <a:ext cx="387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41" name="Line 74">
              <a:extLst>
                <a:ext uri="{FF2B5EF4-FFF2-40B4-BE49-F238E27FC236}">
                  <a16:creationId xmlns:a16="http://schemas.microsoft.com/office/drawing/2014/main" id="{B1B274B5-B29C-4A49-AD83-D0B9D25DA2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11" y="1843"/>
              <a:ext cx="387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42" name="Line 75">
              <a:extLst>
                <a:ext uri="{FF2B5EF4-FFF2-40B4-BE49-F238E27FC236}">
                  <a16:creationId xmlns:a16="http://schemas.microsoft.com/office/drawing/2014/main" id="{3B856EF5-62D4-4311-A2D8-5F86EBFB50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11" y="1847"/>
              <a:ext cx="387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43" name="Line 76">
              <a:extLst>
                <a:ext uri="{FF2B5EF4-FFF2-40B4-BE49-F238E27FC236}">
                  <a16:creationId xmlns:a16="http://schemas.microsoft.com/office/drawing/2014/main" id="{29B92C02-5E99-4C39-A901-50A21BC9CC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11" y="1641"/>
              <a:ext cx="387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44" name="Line 77">
              <a:extLst>
                <a:ext uri="{FF2B5EF4-FFF2-40B4-BE49-F238E27FC236}">
                  <a16:creationId xmlns:a16="http://schemas.microsoft.com/office/drawing/2014/main" id="{BDD576D7-DC8D-4836-81C7-27F4091B5D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11" y="1645"/>
              <a:ext cx="387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45" name="Line 78">
              <a:extLst>
                <a:ext uri="{FF2B5EF4-FFF2-40B4-BE49-F238E27FC236}">
                  <a16:creationId xmlns:a16="http://schemas.microsoft.com/office/drawing/2014/main" id="{A0D79209-46DF-4F25-9BB3-3A75EAFA74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11" y="1436"/>
              <a:ext cx="387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46" name="Line 79">
              <a:extLst>
                <a:ext uri="{FF2B5EF4-FFF2-40B4-BE49-F238E27FC236}">
                  <a16:creationId xmlns:a16="http://schemas.microsoft.com/office/drawing/2014/main" id="{5FC30ABA-51D7-42CF-A788-D34695401F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11" y="1440"/>
              <a:ext cx="387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47" name="Line 80">
              <a:extLst>
                <a:ext uri="{FF2B5EF4-FFF2-40B4-BE49-F238E27FC236}">
                  <a16:creationId xmlns:a16="http://schemas.microsoft.com/office/drawing/2014/main" id="{B13FB4F6-3AC8-45AB-BA4A-29F29B23EC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11" y="2448"/>
              <a:ext cx="387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48" name="Line 81">
              <a:extLst>
                <a:ext uri="{FF2B5EF4-FFF2-40B4-BE49-F238E27FC236}">
                  <a16:creationId xmlns:a16="http://schemas.microsoft.com/office/drawing/2014/main" id="{4CA26BF5-136C-407D-9C5D-19B8945B69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11" y="2452"/>
              <a:ext cx="387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49" name="Line 82">
              <a:extLst>
                <a:ext uri="{FF2B5EF4-FFF2-40B4-BE49-F238E27FC236}">
                  <a16:creationId xmlns:a16="http://schemas.microsoft.com/office/drawing/2014/main" id="{FD89B8F7-12D2-4EE0-9B39-7BA59704A7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11" y="2456"/>
              <a:ext cx="387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50" name="Line 83">
              <a:extLst>
                <a:ext uri="{FF2B5EF4-FFF2-40B4-BE49-F238E27FC236}">
                  <a16:creationId xmlns:a16="http://schemas.microsoft.com/office/drawing/2014/main" id="{D86EC7A5-5421-485E-A747-AD39C7709D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11" y="2460"/>
              <a:ext cx="3871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51" name="Rectangle 84">
              <a:extLst>
                <a:ext uri="{FF2B5EF4-FFF2-40B4-BE49-F238E27FC236}">
                  <a16:creationId xmlns:a16="http://schemas.microsoft.com/office/drawing/2014/main" id="{30835597-91DE-4773-AF97-BA3D85FF39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03" y="2298"/>
              <a:ext cx="67" cy="1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x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1852" name="Freeform 85">
              <a:extLst>
                <a:ext uri="{FF2B5EF4-FFF2-40B4-BE49-F238E27FC236}">
                  <a16:creationId xmlns:a16="http://schemas.microsoft.com/office/drawing/2014/main" id="{8BB344C6-C2D2-4392-85DE-EA38B3586763}"/>
                </a:ext>
              </a:extLst>
            </p:cNvPr>
            <p:cNvSpPr>
              <a:spLocks/>
            </p:cNvSpPr>
            <p:nvPr/>
          </p:nvSpPr>
          <p:spPr bwMode="auto">
            <a:xfrm>
              <a:off x="5443" y="2412"/>
              <a:ext cx="33" cy="88"/>
            </a:xfrm>
            <a:custGeom>
              <a:avLst/>
              <a:gdLst>
                <a:gd name="T0" fmla="*/ 0 w 33"/>
                <a:gd name="T1" fmla="*/ 0 h 88"/>
                <a:gd name="T2" fmla="*/ 33 w 33"/>
                <a:gd name="T3" fmla="*/ 44 h 88"/>
                <a:gd name="T4" fmla="*/ 0 w 33"/>
                <a:gd name="T5" fmla="*/ 88 h 88"/>
                <a:gd name="T6" fmla="*/ 0 w 33"/>
                <a:gd name="T7" fmla="*/ 0 h 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3"/>
                <a:gd name="T13" fmla="*/ 0 h 88"/>
                <a:gd name="T14" fmla="*/ 33 w 33"/>
                <a:gd name="T15" fmla="*/ 88 h 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3" h="88">
                  <a:moveTo>
                    <a:pt x="0" y="0"/>
                  </a:moveTo>
                  <a:lnTo>
                    <a:pt x="33" y="44"/>
                  </a:lnTo>
                  <a:lnTo>
                    <a:pt x="0" y="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853" name="Line 86">
              <a:extLst>
                <a:ext uri="{FF2B5EF4-FFF2-40B4-BE49-F238E27FC236}">
                  <a16:creationId xmlns:a16="http://schemas.microsoft.com/office/drawing/2014/main" id="{C5B547FA-CF7B-4FA6-AE76-D767059B9F8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69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54" name="Line 87">
              <a:extLst>
                <a:ext uri="{FF2B5EF4-FFF2-40B4-BE49-F238E27FC236}">
                  <a16:creationId xmlns:a16="http://schemas.microsoft.com/office/drawing/2014/main" id="{E0BDFB6C-579B-4467-841F-1276C75ED09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72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55" name="Line 88">
              <a:extLst>
                <a:ext uri="{FF2B5EF4-FFF2-40B4-BE49-F238E27FC236}">
                  <a16:creationId xmlns:a16="http://schemas.microsoft.com/office/drawing/2014/main" id="{40B81014-AF7D-43AC-8F76-2243119E6C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75" y="1234"/>
              <a:ext cx="1" cy="24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56" name="Line 89">
              <a:extLst>
                <a:ext uri="{FF2B5EF4-FFF2-40B4-BE49-F238E27FC236}">
                  <a16:creationId xmlns:a16="http://schemas.microsoft.com/office/drawing/2014/main" id="{84763302-B01B-4CFB-8451-E2525A18D18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78" y="1234"/>
              <a:ext cx="1" cy="244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57" name="Rectangle 90">
              <a:extLst>
                <a:ext uri="{FF2B5EF4-FFF2-40B4-BE49-F238E27FC236}">
                  <a16:creationId xmlns:a16="http://schemas.microsoft.com/office/drawing/2014/main" id="{8B98EDDD-859C-4207-A3E1-1EA5744BD1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7" y="1226"/>
              <a:ext cx="67" cy="1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y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1858" name="Freeform 91">
              <a:extLst>
                <a:ext uri="{FF2B5EF4-FFF2-40B4-BE49-F238E27FC236}">
                  <a16:creationId xmlns:a16="http://schemas.microsoft.com/office/drawing/2014/main" id="{029659A9-DEA1-4B65-B850-35CB60996FE6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1" y="1238"/>
              <a:ext cx="67" cy="43"/>
            </a:xfrm>
            <a:custGeom>
              <a:avLst/>
              <a:gdLst>
                <a:gd name="T0" fmla="*/ 0 w 67"/>
                <a:gd name="T1" fmla="*/ 43 h 43"/>
                <a:gd name="T2" fmla="*/ 34 w 67"/>
                <a:gd name="T3" fmla="*/ 0 h 43"/>
                <a:gd name="T4" fmla="*/ 67 w 67"/>
                <a:gd name="T5" fmla="*/ 43 h 43"/>
                <a:gd name="T6" fmla="*/ 0 w 67"/>
                <a:gd name="T7" fmla="*/ 43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7"/>
                <a:gd name="T13" fmla="*/ 0 h 43"/>
                <a:gd name="T14" fmla="*/ 67 w 67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7" h="43">
                  <a:moveTo>
                    <a:pt x="0" y="43"/>
                  </a:moveTo>
                  <a:lnTo>
                    <a:pt x="34" y="0"/>
                  </a:lnTo>
                  <a:lnTo>
                    <a:pt x="67" y="43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859" name="Rectangle 92">
              <a:extLst>
                <a:ext uri="{FF2B5EF4-FFF2-40B4-BE49-F238E27FC236}">
                  <a16:creationId xmlns:a16="http://schemas.microsoft.com/office/drawing/2014/main" id="{1EA1D7DF-CD7B-4E1F-A863-AE39238AD8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8" y="1234"/>
              <a:ext cx="3874" cy="2444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1860" name="Rectangle 93">
              <a:extLst>
                <a:ext uri="{FF2B5EF4-FFF2-40B4-BE49-F238E27FC236}">
                  <a16:creationId xmlns:a16="http://schemas.microsoft.com/office/drawing/2014/main" id="{58D7CBF3-DCC4-4485-8309-9A70A29336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87" y="2484"/>
              <a:ext cx="73" cy="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Symbol" panose="05050102010706020507" pitchFamily="18" charset="2"/>
                </a:rPr>
                <a:t>0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1861" name="Line 94">
              <a:extLst>
                <a:ext uri="{FF2B5EF4-FFF2-40B4-BE49-F238E27FC236}">
                  <a16:creationId xmlns:a16="http://schemas.microsoft.com/office/drawing/2014/main" id="{15E6AEBB-596D-45B9-9612-97A197B9E2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54" y="2432"/>
              <a:ext cx="1" cy="5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62" name="Rectangle 95">
              <a:extLst>
                <a:ext uri="{FF2B5EF4-FFF2-40B4-BE49-F238E27FC236}">
                  <a16:creationId xmlns:a16="http://schemas.microsoft.com/office/drawing/2014/main" id="{92545E13-8077-4BC3-B7AB-EA87E5C396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2484"/>
              <a:ext cx="158" cy="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Symbol" panose="05050102010706020507" pitchFamily="18" charset="2"/>
                </a:rPr>
                <a:t>0.5p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1863" name="Line 96">
              <a:extLst>
                <a:ext uri="{FF2B5EF4-FFF2-40B4-BE49-F238E27FC236}">
                  <a16:creationId xmlns:a16="http://schemas.microsoft.com/office/drawing/2014/main" id="{9A557837-3909-4A9F-A61B-EE46476BF0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3" y="2432"/>
              <a:ext cx="1" cy="5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64" name="Rectangle 97">
              <a:extLst>
                <a:ext uri="{FF2B5EF4-FFF2-40B4-BE49-F238E27FC236}">
                  <a16:creationId xmlns:a16="http://schemas.microsoft.com/office/drawing/2014/main" id="{2E1E4826-FB85-4383-8B0E-FAD5499226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6" y="2484"/>
              <a:ext cx="76" cy="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Symbol" panose="05050102010706020507" pitchFamily="18" charset="2"/>
                </a:rPr>
                <a:t>p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1865" name="Line 98">
              <a:extLst>
                <a:ext uri="{FF2B5EF4-FFF2-40B4-BE49-F238E27FC236}">
                  <a16:creationId xmlns:a16="http://schemas.microsoft.com/office/drawing/2014/main" id="{96BEA71B-7582-4829-AB1F-C3A29CD9CC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12" y="2432"/>
              <a:ext cx="1" cy="5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66" name="Rectangle 99">
              <a:extLst>
                <a:ext uri="{FF2B5EF4-FFF2-40B4-BE49-F238E27FC236}">
                  <a16:creationId xmlns:a16="http://schemas.microsoft.com/office/drawing/2014/main" id="{3048232B-44D8-43C8-9734-F4EEC97AC5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54" y="2484"/>
              <a:ext cx="158" cy="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Symbol" panose="05050102010706020507" pitchFamily="18" charset="2"/>
                </a:rPr>
                <a:t>1.5p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1867" name="Line 100">
              <a:extLst>
                <a:ext uri="{FF2B5EF4-FFF2-40B4-BE49-F238E27FC236}">
                  <a16:creationId xmlns:a16="http://schemas.microsoft.com/office/drawing/2014/main" id="{84587ADF-A473-49C5-8BFB-ECC857BF05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93" y="2432"/>
              <a:ext cx="1" cy="5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68" name="Rectangle 101">
              <a:extLst>
                <a:ext uri="{FF2B5EF4-FFF2-40B4-BE49-F238E27FC236}">
                  <a16:creationId xmlns:a16="http://schemas.microsoft.com/office/drawing/2014/main" id="{7F212987-77B8-431B-A7E1-1B7F88E53E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0" y="2484"/>
              <a:ext cx="109" cy="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Symbol" panose="05050102010706020507" pitchFamily="18" charset="2"/>
                </a:rPr>
                <a:t>2p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1869" name="Line 102">
              <a:extLst>
                <a:ext uri="{FF2B5EF4-FFF2-40B4-BE49-F238E27FC236}">
                  <a16:creationId xmlns:a16="http://schemas.microsoft.com/office/drawing/2014/main" id="{69CDCBF7-35D1-450A-B465-BAE7F3F22F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2" y="2432"/>
              <a:ext cx="1" cy="5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70" name="Rectangle 103">
              <a:extLst>
                <a:ext uri="{FF2B5EF4-FFF2-40B4-BE49-F238E27FC236}">
                  <a16:creationId xmlns:a16="http://schemas.microsoft.com/office/drawing/2014/main" id="{CBF089E7-F537-492A-8462-0B2519C7FD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5" y="2484"/>
              <a:ext cx="158" cy="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Symbol" panose="05050102010706020507" pitchFamily="18" charset="2"/>
                </a:rPr>
                <a:t>2.5p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1871" name="Line 104">
              <a:extLst>
                <a:ext uri="{FF2B5EF4-FFF2-40B4-BE49-F238E27FC236}">
                  <a16:creationId xmlns:a16="http://schemas.microsoft.com/office/drawing/2014/main" id="{66B15400-B3A7-44FD-BC57-B32447FBE4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51" y="2432"/>
              <a:ext cx="1" cy="5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72" name="Rectangle 105">
              <a:extLst>
                <a:ext uri="{FF2B5EF4-FFF2-40B4-BE49-F238E27FC236}">
                  <a16:creationId xmlns:a16="http://schemas.microsoft.com/office/drawing/2014/main" id="{BB38C9D9-E7DF-4B37-998E-06C3BDF221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2484"/>
              <a:ext cx="109" cy="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Symbol" panose="05050102010706020507" pitchFamily="18" charset="2"/>
                </a:rPr>
                <a:t>3p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1873" name="Line 106">
              <a:extLst>
                <a:ext uri="{FF2B5EF4-FFF2-40B4-BE49-F238E27FC236}">
                  <a16:creationId xmlns:a16="http://schemas.microsoft.com/office/drawing/2014/main" id="{C16AD658-29DC-41A9-84E4-AC582FD69F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33" y="2432"/>
              <a:ext cx="1" cy="5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74" name="Rectangle 107">
              <a:extLst>
                <a:ext uri="{FF2B5EF4-FFF2-40B4-BE49-F238E27FC236}">
                  <a16:creationId xmlns:a16="http://schemas.microsoft.com/office/drawing/2014/main" id="{DC70DFB0-1F69-4EA1-A2AB-37D2F3923B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6" y="2484"/>
              <a:ext cx="158" cy="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Symbol" panose="05050102010706020507" pitchFamily="18" charset="2"/>
                </a:rPr>
                <a:t>3.5p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1875" name="Line 108">
              <a:extLst>
                <a:ext uri="{FF2B5EF4-FFF2-40B4-BE49-F238E27FC236}">
                  <a16:creationId xmlns:a16="http://schemas.microsoft.com/office/drawing/2014/main" id="{8C32C9D7-6592-44E9-A79C-D3FA37116B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12" y="2432"/>
              <a:ext cx="1" cy="5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76" name="Rectangle 109">
              <a:extLst>
                <a:ext uri="{FF2B5EF4-FFF2-40B4-BE49-F238E27FC236}">
                  <a16:creationId xmlns:a16="http://schemas.microsoft.com/office/drawing/2014/main" id="{C4AC66CC-E9EC-4B32-8ABE-C11994198E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79" y="2484"/>
              <a:ext cx="109" cy="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Symbol" panose="05050102010706020507" pitchFamily="18" charset="2"/>
                </a:rPr>
                <a:t>4p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1877" name="Line 110">
              <a:extLst>
                <a:ext uri="{FF2B5EF4-FFF2-40B4-BE49-F238E27FC236}">
                  <a16:creationId xmlns:a16="http://schemas.microsoft.com/office/drawing/2014/main" id="{E806EF89-2E27-4DA3-B5A0-057806F457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91" y="2432"/>
              <a:ext cx="1" cy="5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78" name="Rectangle 111">
              <a:extLst>
                <a:ext uri="{FF2B5EF4-FFF2-40B4-BE49-F238E27FC236}">
                  <a16:creationId xmlns:a16="http://schemas.microsoft.com/office/drawing/2014/main" id="{DA3F5C2F-C929-438F-9616-729CEC39AD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33" y="2484"/>
              <a:ext cx="158" cy="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Symbol" panose="05050102010706020507" pitchFamily="18" charset="2"/>
                </a:rPr>
                <a:t>4.5p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1879" name="Rectangle 112">
              <a:extLst>
                <a:ext uri="{FF2B5EF4-FFF2-40B4-BE49-F238E27FC236}">
                  <a16:creationId xmlns:a16="http://schemas.microsoft.com/office/drawing/2014/main" id="{16BEE249-14FD-405F-9C98-10DEE5ADE8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9" y="3215"/>
              <a:ext cx="118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Courier New" panose="02070309020205020404" pitchFamily="49" charset="0"/>
                </a:rPr>
                <a:t>-2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1880" name="Line 113">
              <a:extLst>
                <a:ext uri="{FF2B5EF4-FFF2-40B4-BE49-F238E27FC236}">
                  <a16:creationId xmlns:a16="http://schemas.microsoft.com/office/drawing/2014/main" id="{E444C106-E7DF-49D7-931B-35A72C3E03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57" y="3267"/>
              <a:ext cx="39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81" name="Rectangle 114">
              <a:extLst>
                <a:ext uri="{FF2B5EF4-FFF2-40B4-BE49-F238E27FC236}">
                  <a16:creationId xmlns:a16="http://schemas.microsoft.com/office/drawing/2014/main" id="{852487FD-330A-4401-B878-AA103C4210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1" y="1594"/>
              <a:ext cx="79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Courier New" panose="02070309020205020404" pitchFamily="49" charset="0"/>
                </a:rPr>
                <a:t>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1882" name="Line 115">
              <a:extLst>
                <a:ext uri="{FF2B5EF4-FFF2-40B4-BE49-F238E27FC236}">
                  <a16:creationId xmlns:a16="http://schemas.microsoft.com/office/drawing/2014/main" id="{77A1681B-61BD-46B1-B10B-7F524C5C90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57" y="1645"/>
              <a:ext cx="39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83" name="Freeform 126">
              <a:extLst>
                <a:ext uri="{FF2B5EF4-FFF2-40B4-BE49-F238E27FC236}">
                  <a16:creationId xmlns:a16="http://schemas.microsoft.com/office/drawing/2014/main" id="{9EA32D17-2D8F-4C60-8569-5C233B7A17D1}"/>
                </a:ext>
              </a:extLst>
            </p:cNvPr>
            <p:cNvSpPr>
              <a:spLocks/>
            </p:cNvSpPr>
            <p:nvPr/>
          </p:nvSpPr>
          <p:spPr bwMode="auto">
            <a:xfrm>
              <a:off x="5467" y="3524"/>
              <a:ext cx="12" cy="170"/>
            </a:xfrm>
            <a:custGeom>
              <a:avLst/>
              <a:gdLst>
                <a:gd name="T0" fmla="*/ 2147483646 w 4"/>
                <a:gd name="T1" fmla="*/ 0 h 43"/>
                <a:gd name="T2" fmla="*/ 2147483646 w 4"/>
                <a:gd name="T3" fmla="*/ 2147483646 h 43"/>
                <a:gd name="T4" fmla="*/ 2147483646 w 4"/>
                <a:gd name="T5" fmla="*/ 2147483646 h 43"/>
                <a:gd name="T6" fmla="*/ 2147483646 w 4"/>
                <a:gd name="T7" fmla="*/ 2147483646 h 43"/>
                <a:gd name="T8" fmla="*/ 2147483646 w 4"/>
                <a:gd name="T9" fmla="*/ 2147483646 h 43"/>
                <a:gd name="T10" fmla="*/ 0 w 4"/>
                <a:gd name="T11" fmla="*/ 2147483646 h 4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"/>
                <a:gd name="T19" fmla="*/ 0 h 43"/>
                <a:gd name="T20" fmla="*/ 4 w 4"/>
                <a:gd name="T21" fmla="*/ 43 h 4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" h="43">
                  <a:moveTo>
                    <a:pt x="4" y="0"/>
                  </a:moveTo>
                  <a:lnTo>
                    <a:pt x="3" y="8"/>
                  </a:lnTo>
                  <a:lnTo>
                    <a:pt x="2" y="17"/>
                  </a:lnTo>
                  <a:lnTo>
                    <a:pt x="2" y="25"/>
                  </a:lnTo>
                  <a:lnTo>
                    <a:pt x="1" y="34"/>
                  </a:lnTo>
                  <a:lnTo>
                    <a:pt x="0" y="43"/>
                  </a:lnTo>
                </a:path>
              </a:pathLst>
            </a:cu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84" name="Line 127">
              <a:extLst>
                <a:ext uri="{FF2B5EF4-FFF2-40B4-BE49-F238E27FC236}">
                  <a16:creationId xmlns:a16="http://schemas.microsoft.com/office/drawing/2014/main" id="{D002567F-B8C3-469A-8F70-A3D4AD9A64E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479" y="3488"/>
              <a:ext cx="3" cy="3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85" name="Rectangle 128">
              <a:extLst>
                <a:ext uri="{FF2B5EF4-FFF2-40B4-BE49-F238E27FC236}">
                  <a16:creationId xmlns:a16="http://schemas.microsoft.com/office/drawing/2014/main" id="{9C98D676-E272-4F90-8205-595118F3CD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8" y="1234"/>
              <a:ext cx="3874" cy="2444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</p:grpSp>
      <p:grpSp>
        <p:nvGrpSpPr>
          <p:cNvPr id="3" name="Group 131">
            <a:extLst>
              <a:ext uri="{FF2B5EF4-FFF2-40B4-BE49-F238E27FC236}">
                <a16:creationId xmlns:a16="http://schemas.microsoft.com/office/drawing/2014/main" id="{92D5E6D9-0E4B-48BE-9634-A6E27DB2692F}"/>
              </a:ext>
            </a:extLst>
          </p:cNvPr>
          <p:cNvGrpSpPr>
            <a:grpSpLocks/>
          </p:cNvGrpSpPr>
          <p:nvPr/>
        </p:nvGrpSpPr>
        <p:grpSpPr bwMode="auto">
          <a:xfrm>
            <a:off x="-1095375" y="4535488"/>
            <a:ext cx="4684713" cy="7937"/>
            <a:chOff x="-1111349" y="3889375"/>
            <a:chExt cx="4685259" cy="7377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7FE5EFB0-04AE-481B-AEDF-BCBC525EC752}"/>
                </a:ext>
              </a:extLst>
            </p:cNvPr>
            <p:cNvCxnSpPr/>
            <p:nvPr/>
          </p:nvCxnSpPr>
          <p:spPr>
            <a:xfrm rot="10800000">
              <a:off x="136571" y="3892326"/>
              <a:ext cx="2160840" cy="0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stealth" w="lg" len="lg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1781" name="Group 71">
              <a:extLst>
                <a:ext uri="{FF2B5EF4-FFF2-40B4-BE49-F238E27FC236}">
                  <a16:creationId xmlns:a16="http://schemas.microsoft.com/office/drawing/2014/main" id="{47A3E3B1-E5CE-4411-A913-E6A41C63A8D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0175" y="3889375"/>
              <a:ext cx="2189163" cy="6350"/>
              <a:chOff x="2517228" y="5055476"/>
              <a:chExt cx="2188841" cy="5255"/>
            </a:xfrm>
          </p:grpSpPr>
          <p:cxnSp>
            <p:nvCxnSpPr>
              <p:cNvPr id="9" name="Straight Arrow Connector 8">
                <a:extLst>
                  <a:ext uri="{FF2B5EF4-FFF2-40B4-BE49-F238E27FC236}">
                    <a16:creationId xmlns:a16="http://schemas.microsoft.com/office/drawing/2014/main" id="{01D7E409-7C3D-4418-B344-675487473DD4}"/>
                  </a:ext>
                </a:extLst>
              </p:cNvPr>
              <p:cNvCxnSpPr/>
              <p:nvPr/>
            </p:nvCxnSpPr>
            <p:spPr>
              <a:xfrm>
                <a:off x="3626903" y="5060360"/>
                <a:ext cx="1079467" cy="0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Arrow Connector 9">
                <a:extLst>
                  <a:ext uri="{FF2B5EF4-FFF2-40B4-BE49-F238E27FC236}">
                    <a16:creationId xmlns:a16="http://schemas.microsoft.com/office/drawing/2014/main" id="{C6C178D1-7D41-4976-B440-8788A38A05DC}"/>
                  </a:ext>
                </a:extLst>
              </p:cNvPr>
              <p:cNvCxnSpPr/>
              <p:nvPr/>
            </p:nvCxnSpPr>
            <p:spPr>
              <a:xfrm flipH="1">
                <a:off x="2517274" y="5055476"/>
                <a:ext cx="1079467" cy="0"/>
              </a:xfrm>
              <a:prstGeom prst="straightConnector1">
                <a:avLst/>
              </a:prstGeom>
              <a:ln w="31750">
                <a:solidFill>
                  <a:schemeClr val="bg1">
                    <a:alpha val="54000"/>
                  </a:schemeClr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1782" name="Group 130">
              <a:extLst>
                <a:ext uri="{FF2B5EF4-FFF2-40B4-BE49-F238E27FC236}">
                  <a16:creationId xmlns:a16="http://schemas.microsoft.com/office/drawing/2014/main" id="{82E1B365-3514-48F3-B1B9-5C321B9676D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1111349" y="3894992"/>
              <a:ext cx="4685259" cy="1760"/>
              <a:chOff x="647113" y="6131755"/>
              <a:chExt cx="4685259" cy="1760"/>
            </a:xfrm>
          </p:grpSpPr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A17D5042-CFF6-49D7-93B5-C6E1837DB759}"/>
                  </a:ext>
                </a:extLst>
              </p:cNvPr>
              <p:cNvCxnSpPr/>
              <p:nvPr/>
            </p:nvCxnSpPr>
            <p:spPr>
              <a:xfrm>
                <a:off x="647113" y="6133515"/>
                <a:ext cx="2340248" cy="0"/>
              </a:xfrm>
              <a:prstGeom prst="line">
                <a:avLst/>
              </a:prstGeom>
              <a:ln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C9CFAA92-6579-4F54-A0EF-DA6FEC7B14CF}"/>
                  </a:ext>
                </a:extLst>
              </p:cNvPr>
              <p:cNvCxnSpPr/>
              <p:nvPr/>
            </p:nvCxnSpPr>
            <p:spPr>
              <a:xfrm>
                <a:off x="2992124" y="6132040"/>
                <a:ext cx="234024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50" name="Straight Connector 149">
            <a:extLst>
              <a:ext uri="{FF2B5EF4-FFF2-40B4-BE49-F238E27FC236}">
                <a16:creationId xmlns:a16="http://schemas.microsoft.com/office/drawing/2014/main" id="{BCB969C4-20F3-4A05-BD32-72BF314F643E}"/>
              </a:ext>
            </a:extLst>
          </p:cNvPr>
          <p:cNvCxnSpPr/>
          <p:nvPr/>
        </p:nvCxnSpPr>
        <p:spPr>
          <a:xfrm flipV="1">
            <a:off x="900113" y="6494463"/>
            <a:ext cx="8243887" cy="0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55">
            <a:extLst>
              <a:ext uri="{FF2B5EF4-FFF2-40B4-BE49-F238E27FC236}">
                <a16:creationId xmlns:a16="http://schemas.microsoft.com/office/drawing/2014/main" id="{BB91C80F-E60E-4FD4-B427-1DB9E5510891}"/>
              </a:ext>
            </a:extLst>
          </p:cNvPr>
          <p:cNvGrpSpPr>
            <a:grpSpLocks/>
          </p:cNvGrpSpPr>
          <p:nvPr/>
        </p:nvGrpSpPr>
        <p:grpSpPr bwMode="auto">
          <a:xfrm>
            <a:off x="2654300" y="2557463"/>
            <a:ext cx="5783263" cy="4014787"/>
            <a:chOff x="2654301" y="1901825"/>
            <a:chExt cx="5783263" cy="4015564"/>
          </a:xfrm>
        </p:grpSpPr>
        <p:grpSp>
          <p:nvGrpSpPr>
            <p:cNvPr id="31760" name="Group 147">
              <a:extLst>
                <a:ext uri="{FF2B5EF4-FFF2-40B4-BE49-F238E27FC236}">
                  <a16:creationId xmlns:a16="http://schemas.microsoft.com/office/drawing/2014/main" id="{18F45FC4-0B92-4BA0-A5E9-0826BD19827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54301" y="1901825"/>
              <a:ext cx="5783263" cy="3968751"/>
              <a:chOff x="2654301" y="1901825"/>
              <a:chExt cx="5783263" cy="3968751"/>
            </a:xfrm>
          </p:grpSpPr>
          <p:grpSp>
            <p:nvGrpSpPr>
              <p:cNvPr id="31765" name="Group 134">
                <a:extLst>
                  <a:ext uri="{FF2B5EF4-FFF2-40B4-BE49-F238E27FC236}">
                    <a16:creationId xmlns:a16="http://schemas.microsoft.com/office/drawing/2014/main" id="{2EFC18A1-24B2-493B-89E4-C5CE27C0956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654301" y="1901825"/>
                <a:ext cx="962025" cy="3930651"/>
                <a:chOff x="2654301" y="1901825"/>
                <a:chExt cx="962025" cy="3930651"/>
              </a:xfrm>
            </p:grpSpPr>
            <p:sp>
              <p:nvSpPr>
                <p:cNvPr id="31778" name="Freeform 116">
                  <a:extLst>
                    <a:ext uri="{FF2B5EF4-FFF2-40B4-BE49-F238E27FC236}">
                      <a16:creationId xmlns:a16="http://schemas.microsoft.com/office/drawing/2014/main" id="{5EF7E1E8-9674-4522-9677-6D88D4AF59B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54301" y="5160963"/>
                  <a:ext cx="57150" cy="671513"/>
                </a:xfrm>
                <a:custGeom>
                  <a:avLst/>
                  <a:gdLst>
                    <a:gd name="T0" fmla="*/ 2147483646 w 12"/>
                    <a:gd name="T1" fmla="*/ 0 h 107"/>
                    <a:gd name="T2" fmla="*/ 2147483646 w 12"/>
                    <a:gd name="T3" fmla="*/ 2147483646 h 107"/>
                    <a:gd name="T4" fmla="*/ 2147483646 w 12"/>
                    <a:gd name="T5" fmla="*/ 2147483646 h 107"/>
                    <a:gd name="T6" fmla="*/ 2147483646 w 12"/>
                    <a:gd name="T7" fmla="*/ 2147483646 h 107"/>
                    <a:gd name="T8" fmla="*/ 2147483646 w 12"/>
                    <a:gd name="T9" fmla="*/ 2147483646 h 107"/>
                    <a:gd name="T10" fmla="*/ 2147483646 w 12"/>
                    <a:gd name="T11" fmla="*/ 2147483646 h 107"/>
                    <a:gd name="T12" fmla="*/ 2147483646 w 12"/>
                    <a:gd name="T13" fmla="*/ 2147483646 h 107"/>
                    <a:gd name="T14" fmla="*/ 2147483646 w 12"/>
                    <a:gd name="T15" fmla="*/ 2147483646 h 107"/>
                    <a:gd name="T16" fmla="*/ 2147483646 w 12"/>
                    <a:gd name="T17" fmla="*/ 2147483646 h 107"/>
                    <a:gd name="T18" fmla="*/ 2147483646 w 12"/>
                    <a:gd name="T19" fmla="*/ 2147483646 h 107"/>
                    <a:gd name="T20" fmla="*/ 2147483646 w 12"/>
                    <a:gd name="T21" fmla="*/ 2147483646 h 107"/>
                    <a:gd name="T22" fmla="*/ 0 w 12"/>
                    <a:gd name="T23" fmla="*/ 2147483646 h 107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12"/>
                    <a:gd name="T37" fmla="*/ 0 h 107"/>
                    <a:gd name="T38" fmla="*/ 12 w 12"/>
                    <a:gd name="T39" fmla="*/ 107 h 107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12" h="107">
                      <a:moveTo>
                        <a:pt x="12" y="0"/>
                      </a:moveTo>
                      <a:lnTo>
                        <a:pt x="10" y="13"/>
                      </a:lnTo>
                      <a:lnTo>
                        <a:pt x="9" y="20"/>
                      </a:lnTo>
                      <a:lnTo>
                        <a:pt x="8" y="28"/>
                      </a:lnTo>
                      <a:lnTo>
                        <a:pt x="7" y="36"/>
                      </a:lnTo>
                      <a:lnTo>
                        <a:pt x="6" y="44"/>
                      </a:lnTo>
                      <a:lnTo>
                        <a:pt x="5" y="53"/>
                      </a:lnTo>
                      <a:lnTo>
                        <a:pt x="4" y="62"/>
                      </a:lnTo>
                      <a:lnTo>
                        <a:pt x="3" y="72"/>
                      </a:lnTo>
                      <a:lnTo>
                        <a:pt x="2" y="83"/>
                      </a:lnTo>
                      <a:lnTo>
                        <a:pt x="1" y="95"/>
                      </a:lnTo>
                      <a:lnTo>
                        <a:pt x="0" y="107"/>
                      </a:lnTo>
                    </a:path>
                  </a:pathLst>
                </a:custGeom>
                <a:noFill/>
                <a:ln w="28575">
                  <a:solidFill>
                    <a:srgbClr val="0070C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31779" name="Freeform 117">
                  <a:extLst>
                    <a:ext uri="{FF2B5EF4-FFF2-40B4-BE49-F238E27FC236}">
                      <a16:creationId xmlns:a16="http://schemas.microsoft.com/office/drawing/2014/main" id="{9EEAC92B-4C65-497C-A436-4AF1CD497CD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11451" y="1901825"/>
                  <a:ext cx="904875" cy="3259138"/>
                </a:xfrm>
                <a:custGeom>
                  <a:avLst/>
                  <a:gdLst>
                    <a:gd name="T0" fmla="*/ 2147483646 w 188"/>
                    <a:gd name="T1" fmla="*/ 2147483646 h 519"/>
                    <a:gd name="T2" fmla="*/ 2147483646 w 188"/>
                    <a:gd name="T3" fmla="*/ 2147483646 h 519"/>
                    <a:gd name="T4" fmla="*/ 2147483646 w 188"/>
                    <a:gd name="T5" fmla="*/ 2147483646 h 519"/>
                    <a:gd name="T6" fmla="*/ 2147483646 w 188"/>
                    <a:gd name="T7" fmla="*/ 2147483646 h 519"/>
                    <a:gd name="T8" fmla="*/ 2147483646 w 188"/>
                    <a:gd name="T9" fmla="*/ 2147483646 h 519"/>
                    <a:gd name="T10" fmla="*/ 2147483646 w 188"/>
                    <a:gd name="T11" fmla="*/ 2147483646 h 519"/>
                    <a:gd name="T12" fmla="*/ 2147483646 w 188"/>
                    <a:gd name="T13" fmla="*/ 2147483646 h 519"/>
                    <a:gd name="T14" fmla="*/ 2147483646 w 188"/>
                    <a:gd name="T15" fmla="*/ 2147483646 h 519"/>
                    <a:gd name="T16" fmla="*/ 2147483646 w 188"/>
                    <a:gd name="T17" fmla="*/ 2147483646 h 519"/>
                    <a:gd name="T18" fmla="*/ 2147483646 w 188"/>
                    <a:gd name="T19" fmla="*/ 2147483646 h 519"/>
                    <a:gd name="T20" fmla="*/ 2147483646 w 188"/>
                    <a:gd name="T21" fmla="*/ 2147483646 h 519"/>
                    <a:gd name="T22" fmla="*/ 2147483646 w 188"/>
                    <a:gd name="T23" fmla="*/ 2147483646 h 519"/>
                    <a:gd name="T24" fmla="*/ 2147483646 w 188"/>
                    <a:gd name="T25" fmla="*/ 2147483646 h 519"/>
                    <a:gd name="T26" fmla="*/ 2147483646 w 188"/>
                    <a:gd name="T27" fmla="*/ 2147483646 h 519"/>
                    <a:gd name="T28" fmla="*/ 2147483646 w 188"/>
                    <a:gd name="T29" fmla="*/ 2147483646 h 519"/>
                    <a:gd name="T30" fmla="*/ 2147483646 w 188"/>
                    <a:gd name="T31" fmla="*/ 2147483646 h 519"/>
                    <a:gd name="T32" fmla="*/ 2147483646 w 188"/>
                    <a:gd name="T33" fmla="*/ 2147483646 h 519"/>
                    <a:gd name="T34" fmla="*/ 2147483646 w 188"/>
                    <a:gd name="T35" fmla="*/ 2147483646 h 519"/>
                    <a:gd name="T36" fmla="*/ 2147483646 w 188"/>
                    <a:gd name="T37" fmla="*/ 2147483646 h 519"/>
                    <a:gd name="T38" fmla="*/ 2147483646 w 188"/>
                    <a:gd name="T39" fmla="*/ 2147483646 h 519"/>
                    <a:gd name="T40" fmla="*/ 2147483646 w 188"/>
                    <a:gd name="T41" fmla="*/ 2147483646 h 519"/>
                    <a:gd name="T42" fmla="*/ 2147483646 w 188"/>
                    <a:gd name="T43" fmla="*/ 2147483646 h 519"/>
                    <a:gd name="T44" fmla="*/ 2147483646 w 188"/>
                    <a:gd name="T45" fmla="*/ 2147483646 h 519"/>
                    <a:gd name="T46" fmla="*/ 2147483646 w 188"/>
                    <a:gd name="T47" fmla="*/ 2147483646 h 519"/>
                    <a:gd name="T48" fmla="*/ 2147483646 w 188"/>
                    <a:gd name="T49" fmla="*/ 2147483646 h 519"/>
                    <a:gd name="T50" fmla="*/ 2147483646 w 188"/>
                    <a:gd name="T51" fmla="*/ 2147483646 h 519"/>
                    <a:gd name="T52" fmla="*/ 2147483646 w 188"/>
                    <a:gd name="T53" fmla="*/ 2147483646 h 519"/>
                    <a:gd name="T54" fmla="*/ 2147483646 w 188"/>
                    <a:gd name="T55" fmla="*/ 2147483646 h 519"/>
                    <a:gd name="T56" fmla="*/ 2147483646 w 188"/>
                    <a:gd name="T57" fmla="*/ 2147483646 h 519"/>
                    <a:gd name="T58" fmla="*/ 2147483646 w 188"/>
                    <a:gd name="T59" fmla="*/ 2147483646 h 519"/>
                    <a:gd name="T60" fmla="*/ 2147483646 w 188"/>
                    <a:gd name="T61" fmla="*/ 2147483646 h 519"/>
                    <a:gd name="T62" fmla="*/ 2147483646 w 188"/>
                    <a:gd name="T63" fmla="*/ 2147483646 h 519"/>
                    <a:gd name="T64" fmla="*/ 2147483646 w 188"/>
                    <a:gd name="T65" fmla="*/ 2147483646 h 519"/>
                    <a:gd name="T66" fmla="*/ 2147483646 w 188"/>
                    <a:gd name="T67" fmla="*/ 2147483646 h 519"/>
                    <a:gd name="T68" fmla="*/ 2147483646 w 188"/>
                    <a:gd name="T69" fmla="*/ 2147483646 h 519"/>
                    <a:gd name="T70" fmla="*/ 2147483646 w 188"/>
                    <a:gd name="T71" fmla="*/ 2147483646 h 519"/>
                    <a:gd name="T72" fmla="*/ 2147483646 w 188"/>
                    <a:gd name="T73" fmla="*/ 2147483646 h 519"/>
                    <a:gd name="T74" fmla="*/ 2147483646 w 188"/>
                    <a:gd name="T75" fmla="*/ 2147483646 h 519"/>
                    <a:gd name="T76" fmla="*/ 2147483646 w 188"/>
                    <a:gd name="T77" fmla="*/ 2147483646 h 519"/>
                    <a:gd name="T78" fmla="*/ 2147483646 w 188"/>
                    <a:gd name="T79" fmla="*/ 2147483646 h 519"/>
                    <a:gd name="T80" fmla="*/ 2147483646 w 188"/>
                    <a:gd name="T81" fmla="*/ 2147483646 h 519"/>
                    <a:gd name="T82" fmla="*/ 2147483646 w 188"/>
                    <a:gd name="T83" fmla="*/ 2147483646 h 519"/>
                    <a:gd name="T84" fmla="*/ 2147483646 w 188"/>
                    <a:gd name="T85" fmla="*/ 2147483646 h 519"/>
                    <a:gd name="T86" fmla="*/ 2147483646 w 188"/>
                    <a:gd name="T87" fmla="*/ 2147483646 h 519"/>
                    <a:gd name="T88" fmla="*/ 2147483646 w 188"/>
                    <a:gd name="T89" fmla="*/ 2147483646 h 519"/>
                    <a:gd name="T90" fmla="*/ 2147483646 w 188"/>
                    <a:gd name="T91" fmla="*/ 2147483646 h 519"/>
                    <a:gd name="T92" fmla="*/ 2147483646 w 188"/>
                    <a:gd name="T93" fmla="*/ 2147483646 h 519"/>
                    <a:gd name="T94" fmla="*/ 2147483646 w 188"/>
                    <a:gd name="T95" fmla="*/ 2147483646 h 519"/>
                    <a:gd name="T96" fmla="*/ 2147483646 w 188"/>
                    <a:gd name="T97" fmla="*/ 2147483646 h 519"/>
                    <a:gd name="T98" fmla="*/ 2147483646 w 188"/>
                    <a:gd name="T99" fmla="*/ 0 h 519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w 188"/>
                    <a:gd name="T151" fmla="*/ 0 h 519"/>
                    <a:gd name="T152" fmla="*/ 188 w 188"/>
                    <a:gd name="T153" fmla="*/ 519 h 519"/>
                  </a:gdLst>
                  <a:ahLst/>
                  <a:cxnLst>
                    <a:cxn ang="T100">
                      <a:pos x="T0" y="T1"/>
                    </a:cxn>
                    <a:cxn ang="T101">
                      <a:pos x="T2" y="T3"/>
                    </a:cxn>
                    <a:cxn ang="T102">
                      <a:pos x="T4" y="T5"/>
                    </a:cxn>
                    <a:cxn ang="T103">
                      <a:pos x="T6" y="T7"/>
                    </a:cxn>
                    <a:cxn ang="T104">
                      <a:pos x="T8" y="T9"/>
                    </a:cxn>
                    <a:cxn ang="T105">
                      <a:pos x="T10" y="T11"/>
                    </a:cxn>
                    <a:cxn ang="T106">
                      <a:pos x="T12" y="T13"/>
                    </a:cxn>
                    <a:cxn ang="T107">
                      <a:pos x="T14" y="T15"/>
                    </a:cxn>
                    <a:cxn ang="T108">
                      <a:pos x="T16" y="T17"/>
                    </a:cxn>
                    <a:cxn ang="T109">
                      <a:pos x="T18" y="T19"/>
                    </a:cxn>
                    <a:cxn ang="T110">
                      <a:pos x="T20" y="T21"/>
                    </a:cxn>
                    <a:cxn ang="T111">
                      <a:pos x="T22" y="T23"/>
                    </a:cxn>
                    <a:cxn ang="T112">
                      <a:pos x="T24" y="T25"/>
                    </a:cxn>
                    <a:cxn ang="T113">
                      <a:pos x="T26" y="T27"/>
                    </a:cxn>
                    <a:cxn ang="T114">
                      <a:pos x="T28" y="T29"/>
                    </a:cxn>
                    <a:cxn ang="T115">
                      <a:pos x="T30" y="T31"/>
                    </a:cxn>
                    <a:cxn ang="T116">
                      <a:pos x="T32" y="T33"/>
                    </a:cxn>
                    <a:cxn ang="T117">
                      <a:pos x="T34" y="T35"/>
                    </a:cxn>
                    <a:cxn ang="T118">
                      <a:pos x="T36" y="T37"/>
                    </a:cxn>
                    <a:cxn ang="T119">
                      <a:pos x="T38" y="T39"/>
                    </a:cxn>
                    <a:cxn ang="T120">
                      <a:pos x="T40" y="T41"/>
                    </a:cxn>
                    <a:cxn ang="T121">
                      <a:pos x="T42" y="T43"/>
                    </a:cxn>
                    <a:cxn ang="T122">
                      <a:pos x="T44" y="T45"/>
                    </a:cxn>
                    <a:cxn ang="T123">
                      <a:pos x="T46" y="T47"/>
                    </a:cxn>
                    <a:cxn ang="T124">
                      <a:pos x="T48" y="T49"/>
                    </a:cxn>
                    <a:cxn ang="T125">
                      <a:pos x="T50" y="T51"/>
                    </a:cxn>
                    <a:cxn ang="T126">
                      <a:pos x="T52" y="T53"/>
                    </a:cxn>
                    <a:cxn ang="T127">
                      <a:pos x="T54" y="T55"/>
                    </a:cxn>
                    <a:cxn ang="T128">
                      <a:pos x="T56" y="T57"/>
                    </a:cxn>
                    <a:cxn ang="T129">
                      <a:pos x="T58" y="T59"/>
                    </a:cxn>
                    <a:cxn ang="T130">
                      <a:pos x="T60" y="T61"/>
                    </a:cxn>
                    <a:cxn ang="T131">
                      <a:pos x="T62" y="T63"/>
                    </a:cxn>
                    <a:cxn ang="T132">
                      <a:pos x="T64" y="T65"/>
                    </a:cxn>
                    <a:cxn ang="T133">
                      <a:pos x="T66" y="T67"/>
                    </a:cxn>
                    <a:cxn ang="T134">
                      <a:pos x="T68" y="T69"/>
                    </a:cxn>
                    <a:cxn ang="T135">
                      <a:pos x="T70" y="T71"/>
                    </a:cxn>
                    <a:cxn ang="T136">
                      <a:pos x="T72" y="T73"/>
                    </a:cxn>
                    <a:cxn ang="T137">
                      <a:pos x="T74" y="T75"/>
                    </a:cxn>
                    <a:cxn ang="T138">
                      <a:pos x="T76" y="T77"/>
                    </a:cxn>
                    <a:cxn ang="T139">
                      <a:pos x="T78" y="T79"/>
                    </a:cxn>
                    <a:cxn ang="T140">
                      <a:pos x="T80" y="T81"/>
                    </a:cxn>
                    <a:cxn ang="T141">
                      <a:pos x="T82" y="T83"/>
                    </a:cxn>
                    <a:cxn ang="T142">
                      <a:pos x="T84" y="T85"/>
                    </a:cxn>
                    <a:cxn ang="T143">
                      <a:pos x="T86" y="T87"/>
                    </a:cxn>
                    <a:cxn ang="T144">
                      <a:pos x="T88" y="T89"/>
                    </a:cxn>
                    <a:cxn ang="T145">
                      <a:pos x="T90" y="T91"/>
                    </a:cxn>
                    <a:cxn ang="T146">
                      <a:pos x="T92" y="T93"/>
                    </a:cxn>
                    <a:cxn ang="T147">
                      <a:pos x="T94" y="T95"/>
                    </a:cxn>
                    <a:cxn ang="T148">
                      <a:pos x="T96" y="T97"/>
                    </a:cxn>
                    <a:cxn ang="T149">
                      <a:pos x="T98" y="T99"/>
                    </a:cxn>
                  </a:cxnLst>
                  <a:rect l="T150" t="T151" r="T152" b="T153"/>
                  <a:pathLst>
                    <a:path w="188" h="519">
                      <a:moveTo>
                        <a:pt x="0" y="519"/>
                      </a:moveTo>
                      <a:lnTo>
                        <a:pt x="2" y="507"/>
                      </a:lnTo>
                      <a:lnTo>
                        <a:pt x="4" y="496"/>
                      </a:lnTo>
                      <a:lnTo>
                        <a:pt x="6" y="486"/>
                      </a:lnTo>
                      <a:lnTo>
                        <a:pt x="8" y="477"/>
                      </a:lnTo>
                      <a:lnTo>
                        <a:pt x="10" y="469"/>
                      </a:lnTo>
                      <a:lnTo>
                        <a:pt x="12" y="461"/>
                      </a:lnTo>
                      <a:lnTo>
                        <a:pt x="14" y="454"/>
                      </a:lnTo>
                      <a:lnTo>
                        <a:pt x="16" y="447"/>
                      </a:lnTo>
                      <a:lnTo>
                        <a:pt x="18" y="440"/>
                      </a:lnTo>
                      <a:lnTo>
                        <a:pt x="20" y="434"/>
                      </a:lnTo>
                      <a:lnTo>
                        <a:pt x="22" y="429"/>
                      </a:lnTo>
                      <a:lnTo>
                        <a:pt x="24" y="423"/>
                      </a:lnTo>
                      <a:lnTo>
                        <a:pt x="26" y="418"/>
                      </a:lnTo>
                      <a:lnTo>
                        <a:pt x="28" y="413"/>
                      </a:lnTo>
                      <a:lnTo>
                        <a:pt x="30" y="409"/>
                      </a:lnTo>
                      <a:lnTo>
                        <a:pt x="32" y="404"/>
                      </a:lnTo>
                      <a:lnTo>
                        <a:pt x="34" y="400"/>
                      </a:lnTo>
                      <a:lnTo>
                        <a:pt x="36" y="396"/>
                      </a:lnTo>
                      <a:lnTo>
                        <a:pt x="38" y="392"/>
                      </a:lnTo>
                      <a:lnTo>
                        <a:pt x="40" y="388"/>
                      </a:lnTo>
                      <a:lnTo>
                        <a:pt x="42" y="384"/>
                      </a:lnTo>
                      <a:lnTo>
                        <a:pt x="44" y="381"/>
                      </a:lnTo>
                      <a:lnTo>
                        <a:pt x="46" y="377"/>
                      </a:lnTo>
                      <a:lnTo>
                        <a:pt x="48" y="374"/>
                      </a:lnTo>
                      <a:lnTo>
                        <a:pt x="50" y="370"/>
                      </a:lnTo>
                      <a:lnTo>
                        <a:pt x="52" y="367"/>
                      </a:lnTo>
                      <a:lnTo>
                        <a:pt x="54" y="364"/>
                      </a:lnTo>
                      <a:lnTo>
                        <a:pt x="56" y="361"/>
                      </a:lnTo>
                      <a:lnTo>
                        <a:pt x="58" y="358"/>
                      </a:lnTo>
                      <a:lnTo>
                        <a:pt x="60" y="355"/>
                      </a:lnTo>
                      <a:lnTo>
                        <a:pt x="62" y="352"/>
                      </a:lnTo>
                      <a:lnTo>
                        <a:pt x="64" y="349"/>
                      </a:lnTo>
                      <a:lnTo>
                        <a:pt x="66" y="347"/>
                      </a:lnTo>
                      <a:lnTo>
                        <a:pt x="68" y="344"/>
                      </a:lnTo>
                      <a:lnTo>
                        <a:pt x="70" y="341"/>
                      </a:lnTo>
                      <a:lnTo>
                        <a:pt x="72" y="338"/>
                      </a:lnTo>
                      <a:lnTo>
                        <a:pt x="74" y="336"/>
                      </a:lnTo>
                      <a:lnTo>
                        <a:pt x="76" y="333"/>
                      </a:lnTo>
                      <a:lnTo>
                        <a:pt x="78" y="330"/>
                      </a:lnTo>
                      <a:lnTo>
                        <a:pt x="80" y="328"/>
                      </a:lnTo>
                      <a:lnTo>
                        <a:pt x="82" y="325"/>
                      </a:lnTo>
                      <a:lnTo>
                        <a:pt x="84" y="323"/>
                      </a:lnTo>
                      <a:lnTo>
                        <a:pt x="86" y="320"/>
                      </a:lnTo>
                      <a:lnTo>
                        <a:pt x="88" y="318"/>
                      </a:lnTo>
                      <a:lnTo>
                        <a:pt x="90" y="315"/>
                      </a:lnTo>
                      <a:lnTo>
                        <a:pt x="92" y="312"/>
                      </a:lnTo>
                      <a:lnTo>
                        <a:pt x="94" y="310"/>
                      </a:lnTo>
                      <a:lnTo>
                        <a:pt x="96" y="307"/>
                      </a:lnTo>
                      <a:lnTo>
                        <a:pt x="98" y="305"/>
                      </a:lnTo>
                      <a:lnTo>
                        <a:pt x="100" y="302"/>
                      </a:lnTo>
                      <a:lnTo>
                        <a:pt x="102" y="299"/>
                      </a:lnTo>
                      <a:lnTo>
                        <a:pt x="104" y="297"/>
                      </a:lnTo>
                      <a:lnTo>
                        <a:pt x="106" y="294"/>
                      </a:lnTo>
                      <a:lnTo>
                        <a:pt x="108" y="291"/>
                      </a:lnTo>
                      <a:lnTo>
                        <a:pt x="110" y="288"/>
                      </a:lnTo>
                      <a:lnTo>
                        <a:pt x="112" y="286"/>
                      </a:lnTo>
                      <a:lnTo>
                        <a:pt x="114" y="283"/>
                      </a:lnTo>
                      <a:lnTo>
                        <a:pt x="116" y="280"/>
                      </a:lnTo>
                      <a:lnTo>
                        <a:pt x="118" y="277"/>
                      </a:lnTo>
                      <a:lnTo>
                        <a:pt x="120" y="274"/>
                      </a:lnTo>
                      <a:lnTo>
                        <a:pt x="122" y="271"/>
                      </a:lnTo>
                      <a:lnTo>
                        <a:pt x="124" y="268"/>
                      </a:lnTo>
                      <a:lnTo>
                        <a:pt x="126" y="264"/>
                      </a:lnTo>
                      <a:lnTo>
                        <a:pt x="128" y="261"/>
                      </a:lnTo>
                      <a:lnTo>
                        <a:pt x="130" y="258"/>
                      </a:lnTo>
                      <a:lnTo>
                        <a:pt x="132" y="254"/>
                      </a:lnTo>
                      <a:lnTo>
                        <a:pt x="134" y="251"/>
                      </a:lnTo>
                      <a:lnTo>
                        <a:pt x="136" y="247"/>
                      </a:lnTo>
                      <a:lnTo>
                        <a:pt x="138" y="243"/>
                      </a:lnTo>
                      <a:lnTo>
                        <a:pt x="140" y="239"/>
                      </a:lnTo>
                      <a:lnTo>
                        <a:pt x="142" y="235"/>
                      </a:lnTo>
                      <a:lnTo>
                        <a:pt x="144" y="230"/>
                      </a:lnTo>
                      <a:lnTo>
                        <a:pt x="146" y="226"/>
                      </a:lnTo>
                      <a:lnTo>
                        <a:pt x="148" y="221"/>
                      </a:lnTo>
                      <a:lnTo>
                        <a:pt x="150" y="216"/>
                      </a:lnTo>
                      <a:lnTo>
                        <a:pt x="152" y="211"/>
                      </a:lnTo>
                      <a:lnTo>
                        <a:pt x="154" y="205"/>
                      </a:lnTo>
                      <a:lnTo>
                        <a:pt x="156" y="199"/>
                      </a:lnTo>
                      <a:lnTo>
                        <a:pt x="158" y="193"/>
                      </a:lnTo>
                      <a:lnTo>
                        <a:pt x="160" y="187"/>
                      </a:lnTo>
                      <a:lnTo>
                        <a:pt x="162" y="180"/>
                      </a:lnTo>
                      <a:lnTo>
                        <a:pt x="164" y="172"/>
                      </a:lnTo>
                      <a:lnTo>
                        <a:pt x="166" y="164"/>
                      </a:lnTo>
                      <a:lnTo>
                        <a:pt x="168" y="155"/>
                      </a:lnTo>
                      <a:lnTo>
                        <a:pt x="170" y="146"/>
                      </a:lnTo>
                      <a:lnTo>
                        <a:pt x="172" y="136"/>
                      </a:lnTo>
                      <a:lnTo>
                        <a:pt x="174" y="124"/>
                      </a:lnTo>
                      <a:lnTo>
                        <a:pt x="176" y="112"/>
                      </a:lnTo>
                      <a:lnTo>
                        <a:pt x="178" y="99"/>
                      </a:lnTo>
                      <a:lnTo>
                        <a:pt x="179" y="91"/>
                      </a:lnTo>
                      <a:lnTo>
                        <a:pt x="180" y="83"/>
                      </a:lnTo>
                      <a:lnTo>
                        <a:pt x="181" y="75"/>
                      </a:lnTo>
                      <a:lnTo>
                        <a:pt x="182" y="66"/>
                      </a:lnTo>
                      <a:lnTo>
                        <a:pt x="183" y="57"/>
                      </a:lnTo>
                      <a:lnTo>
                        <a:pt x="184" y="47"/>
                      </a:lnTo>
                      <a:lnTo>
                        <a:pt x="185" y="37"/>
                      </a:lnTo>
                      <a:lnTo>
                        <a:pt x="186" y="25"/>
                      </a:lnTo>
                      <a:lnTo>
                        <a:pt x="187" y="13"/>
                      </a:lnTo>
                      <a:lnTo>
                        <a:pt x="188" y="0"/>
                      </a:lnTo>
                    </a:path>
                  </a:pathLst>
                </a:custGeom>
                <a:noFill/>
                <a:ln w="28575">
                  <a:solidFill>
                    <a:srgbClr val="0070C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</p:grpSp>
          <p:grpSp>
            <p:nvGrpSpPr>
              <p:cNvPr id="31766" name="Group 137">
                <a:extLst>
                  <a:ext uri="{FF2B5EF4-FFF2-40B4-BE49-F238E27FC236}">
                    <a16:creationId xmlns:a16="http://schemas.microsoft.com/office/drawing/2014/main" id="{32B74704-1DB2-4BA8-918F-7DDB6256374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857626" y="1901825"/>
                <a:ext cx="962025" cy="3968751"/>
                <a:chOff x="3857626" y="1901825"/>
                <a:chExt cx="962025" cy="3968751"/>
              </a:xfrm>
            </p:grpSpPr>
            <p:sp>
              <p:nvSpPr>
                <p:cNvPr id="31776" name="Freeform 118">
                  <a:extLst>
                    <a:ext uri="{FF2B5EF4-FFF2-40B4-BE49-F238E27FC236}">
                      <a16:creationId xmlns:a16="http://schemas.microsoft.com/office/drawing/2014/main" id="{B7BF44BC-AC80-46FD-A9CF-4E85388461A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857626" y="5468938"/>
                  <a:ext cx="28575" cy="401638"/>
                </a:xfrm>
                <a:custGeom>
                  <a:avLst/>
                  <a:gdLst>
                    <a:gd name="T0" fmla="*/ 2147483646 w 6"/>
                    <a:gd name="T1" fmla="*/ 0 h 64"/>
                    <a:gd name="T2" fmla="*/ 2147483646 w 6"/>
                    <a:gd name="T3" fmla="*/ 2147483646 h 64"/>
                    <a:gd name="T4" fmla="*/ 2147483646 w 6"/>
                    <a:gd name="T5" fmla="*/ 2147483646 h 64"/>
                    <a:gd name="T6" fmla="*/ 2147483646 w 6"/>
                    <a:gd name="T7" fmla="*/ 2147483646 h 64"/>
                    <a:gd name="T8" fmla="*/ 2147483646 w 6"/>
                    <a:gd name="T9" fmla="*/ 2147483646 h 64"/>
                    <a:gd name="T10" fmla="*/ 2147483646 w 6"/>
                    <a:gd name="T11" fmla="*/ 2147483646 h 64"/>
                    <a:gd name="T12" fmla="*/ 0 w 6"/>
                    <a:gd name="T13" fmla="*/ 2147483646 h 6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6"/>
                    <a:gd name="T22" fmla="*/ 0 h 64"/>
                    <a:gd name="T23" fmla="*/ 6 w 6"/>
                    <a:gd name="T24" fmla="*/ 64 h 6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6" h="64">
                      <a:moveTo>
                        <a:pt x="6" y="0"/>
                      </a:moveTo>
                      <a:lnTo>
                        <a:pt x="5" y="9"/>
                      </a:lnTo>
                      <a:lnTo>
                        <a:pt x="4" y="19"/>
                      </a:lnTo>
                      <a:lnTo>
                        <a:pt x="3" y="29"/>
                      </a:lnTo>
                      <a:lnTo>
                        <a:pt x="2" y="40"/>
                      </a:lnTo>
                      <a:lnTo>
                        <a:pt x="1" y="52"/>
                      </a:lnTo>
                      <a:lnTo>
                        <a:pt x="0" y="64"/>
                      </a:lnTo>
                    </a:path>
                  </a:pathLst>
                </a:custGeom>
                <a:noFill/>
                <a:ln w="28575">
                  <a:solidFill>
                    <a:srgbClr val="0070C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31777" name="Freeform 119">
                  <a:extLst>
                    <a:ext uri="{FF2B5EF4-FFF2-40B4-BE49-F238E27FC236}">
                      <a16:creationId xmlns:a16="http://schemas.microsoft.com/office/drawing/2014/main" id="{617D396D-F5CD-40E2-83E9-E689DC01EE7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886201" y="1901825"/>
                  <a:ext cx="933450" cy="3567113"/>
                </a:xfrm>
                <a:custGeom>
                  <a:avLst/>
                  <a:gdLst>
                    <a:gd name="T0" fmla="*/ 2147483646 w 194"/>
                    <a:gd name="T1" fmla="*/ 2147483646 h 568"/>
                    <a:gd name="T2" fmla="*/ 2147483646 w 194"/>
                    <a:gd name="T3" fmla="*/ 2147483646 h 568"/>
                    <a:gd name="T4" fmla="*/ 2147483646 w 194"/>
                    <a:gd name="T5" fmla="*/ 2147483646 h 568"/>
                    <a:gd name="T6" fmla="*/ 2147483646 w 194"/>
                    <a:gd name="T7" fmla="*/ 2147483646 h 568"/>
                    <a:gd name="T8" fmla="*/ 2147483646 w 194"/>
                    <a:gd name="T9" fmla="*/ 2147483646 h 568"/>
                    <a:gd name="T10" fmla="*/ 2147483646 w 194"/>
                    <a:gd name="T11" fmla="*/ 2147483646 h 568"/>
                    <a:gd name="T12" fmla="*/ 2147483646 w 194"/>
                    <a:gd name="T13" fmla="*/ 2147483646 h 568"/>
                    <a:gd name="T14" fmla="*/ 2147483646 w 194"/>
                    <a:gd name="T15" fmla="*/ 2147483646 h 568"/>
                    <a:gd name="T16" fmla="*/ 2147483646 w 194"/>
                    <a:gd name="T17" fmla="*/ 2147483646 h 568"/>
                    <a:gd name="T18" fmla="*/ 2147483646 w 194"/>
                    <a:gd name="T19" fmla="*/ 2147483646 h 568"/>
                    <a:gd name="T20" fmla="*/ 2147483646 w 194"/>
                    <a:gd name="T21" fmla="*/ 2147483646 h 568"/>
                    <a:gd name="T22" fmla="*/ 2147483646 w 194"/>
                    <a:gd name="T23" fmla="*/ 2147483646 h 568"/>
                    <a:gd name="T24" fmla="*/ 2147483646 w 194"/>
                    <a:gd name="T25" fmla="*/ 2147483646 h 568"/>
                    <a:gd name="T26" fmla="*/ 2147483646 w 194"/>
                    <a:gd name="T27" fmla="*/ 2147483646 h 568"/>
                    <a:gd name="T28" fmla="*/ 2147483646 w 194"/>
                    <a:gd name="T29" fmla="*/ 2147483646 h 568"/>
                    <a:gd name="T30" fmla="*/ 2147483646 w 194"/>
                    <a:gd name="T31" fmla="*/ 2147483646 h 568"/>
                    <a:gd name="T32" fmla="*/ 2147483646 w 194"/>
                    <a:gd name="T33" fmla="*/ 2147483646 h 568"/>
                    <a:gd name="T34" fmla="*/ 2147483646 w 194"/>
                    <a:gd name="T35" fmla="*/ 2147483646 h 568"/>
                    <a:gd name="T36" fmla="*/ 2147483646 w 194"/>
                    <a:gd name="T37" fmla="*/ 2147483646 h 568"/>
                    <a:gd name="T38" fmla="*/ 2147483646 w 194"/>
                    <a:gd name="T39" fmla="*/ 2147483646 h 568"/>
                    <a:gd name="T40" fmla="*/ 2147483646 w 194"/>
                    <a:gd name="T41" fmla="*/ 2147483646 h 568"/>
                    <a:gd name="T42" fmla="*/ 2147483646 w 194"/>
                    <a:gd name="T43" fmla="*/ 2147483646 h 568"/>
                    <a:gd name="T44" fmla="*/ 2147483646 w 194"/>
                    <a:gd name="T45" fmla="*/ 2147483646 h 568"/>
                    <a:gd name="T46" fmla="*/ 2147483646 w 194"/>
                    <a:gd name="T47" fmla="*/ 2147483646 h 568"/>
                    <a:gd name="T48" fmla="*/ 2147483646 w 194"/>
                    <a:gd name="T49" fmla="*/ 2147483646 h 568"/>
                    <a:gd name="T50" fmla="*/ 2147483646 w 194"/>
                    <a:gd name="T51" fmla="*/ 2147483646 h 568"/>
                    <a:gd name="T52" fmla="*/ 2147483646 w 194"/>
                    <a:gd name="T53" fmla="*/ 2147483646 h 568"/>
                    <a:gd name="T54" fmla="*/ 2147483646 w 194"/>
                    <a:gd name="T55" fmla="*/ 2147483646 h 568"/>
                    <a:gd name="T56" fmla="*/ 2147483646 w 194"/>
                    <a:gd name="T57" fmla="*/ 2147483646 h 568"/>
                    <a:gd name="T58" fmla="*/ 2147483646 w 194"/>
                    <a:gd name="T59" fmla="*/ 2147483646 h 568"/>
                    <a:gd name="T60" fmla="*/ 2147483646 w 194"/>
                    <a:gd name="T61" fmla="*/ 2147483646 h 568"/>
                    <a:gd name="T62" fmla="*/ 2147483646 w 194"/>
                    <a:gd name="T63" fmla="*/ 2147483646 h 568"/>
                    <a:gd name="T64" fmla="*/ 2147483646 w 194"/>
                    <a:gd name="T65" fmla="*/ 2147483646 h 568"/>
                    <a:gd name="T66" fmla="*/ 2147483646 w 194"/>
                    <a:gd name="T67" fmla="*/ 2147483646 h 568"/>
                    <a:gd name="T68" fmla="*/ 2147483646 w 194"/>
                    <a:gd name="T69" fmla="*/ 2147483646 h 568"/>
                    <a:gd name="T70" fmla="*/ 2147483646 w 194"/>
                    <a:gd name="T71" fmla="*/ 2147483646 h 568"/>
                    <a:gd name="T72" fmla="*/ 2147483646 w 194"/>
                    <a:gd name="T73" fmla="*/ 2147483646 h 568"/>
                    <a:gd name="T74" fmla="*/ 2147483646 w 194"/>
                    <a:gd name="T75" fmla="*/ 2147483646 h 568"/>
                    <a:gd name="T76" fmla="*/ 2147483646 w 194"/>
                    <a:gd name="T77" fmla="*/ 2147483646 h 568"/>
                    <a:gd name="T78" fmla="*/ 2147483646 w 194"/>
                    <a:gd name="T79" fmla="*/ 2147483646 h 568"/>
                    <a:gd name="T80" fmla="*/ 2147483646 w 194"/>
                    <a:gd name="T81" fmla="*/ 2147483646 h 568"/>
                    <a:gd name="T82" fmla="*/ 2147483646 w 194"/>
                    <a:gd name="T83" fmla="*/ 2147483646 h 568"/>
                    <a:gd name="T84" fmla="*/ 2147483646 w 194"/>
                    <a:gd name="T85" fmla="*/ 2147483646 h 568"/>
                    <a:gd name="T86" fmla="*/ 2147483646 w 194"/>
                    <a:gd name="T87" fmla="*/ 2147483646 h 568"/>
                    <a:gd name="T88" fmla="*/ 2147483646 w 194"/>
                    <a:gd name="T89" fmla="*/ 2147483646 h 568"/>
                    <a:gd name="T90" fmla="*/ 2147483646 w 194"/>
                    <a:gd name="T91" fmla="*/ 2147483646 h 568"/>
                    <a:gd name="T92" fmla="*/ 2147483646 w 194"/>
                    <a:gd name="T93" fmla="*/ 2147483646 h 568"/>
                    <a:gd name="T94" fmla="*/ 2147483646 w 194"/>
                    <a:gd name="T95" fmla="*/ 2147483646 h 568"/>
                    <a:gd name="T96" fmla="*/ 2147483646 w 194"/>
                    <a:gd name="T97" fmla="*/ 2147483646 h 568"/>
                    <a:gd name="T98" fmla="*/ 2147483646 w 194"/>
                    <a:gd name="T99" fmla="*/ 2147483646 h 568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w 194"/>
                    <a:gd name="T151" fmla="*/ 0 h 568"/>
                    <a:gd name="T152" fmla="*/ 194 w 194"/>
                    <a:gd name="T153" fmla="*/ 568 h 568"/>
                  </a:gdLst>
                  <a:ahLst/>
                  <a:cxnLst>
                    <a:cxn ang="T100">
                      <a:pos x="T0" y="T1"/>
                    </a:cxn>
                    <a:cxn ang="T101">
                      <a:pos x="T2" y="T3"/>
                    </a:cxn>
                    <a:cxn ang="T102">
                      <a:pos x="T4" y="T5"/>
                    </a:cxn>
                    <a:cxn ang="T103">
                      <a:pos x="T6" y="T7"/>
                    </a:cxn>
                    <a:cxn ang="T104">
                      <a:pos x="T8" y="T9"/>
                    </a:cxn>
                    <a:cxn ang="T105">
                      <a:pos x="T10" y="T11"/>
                    </a:cxn>
                    <a:cxn ang="T106">
                      <a:pos x="T12" y="T13"/>
                    </a:cxn>
                    <a:cxn ang="T107">
                      <a:pos x="T14" y="T15"/>
                    </a:cxn>
                    <a:cxn ang="T108">
                      <a:pos x="T16" y="T17"/>
                    </a:cxn>
                    <a:cxn ang="T109">
                      <a:pos x="T18" y="T19"/>
                    </a:cxn>
                    <a:cxn ang="T110">
                      <a:pos x="T20" y="T21"/>
                    </a:cxn>
                    <a:cxn ang="T111">
                      <a:pos x="T22" y="T23"/>
                    </a:cxn>
                    <a:cxn ang="T112">
                      <a:pos x="T24" y="T25"/>
                    </a:cxn>
                    <a:cxn ang="T113">
                      <a:pos x="T26" y="T27"/>
                    </a:cxn>
                    <a:cxn ang="T114">
                      <a:pos x="T28" y="T29"/>
                    </a:cxn>
                    <a:cxn ang="T115">
                      <a:pos x="T30" y="T31"/>
                    </a:cxn>
                    <a:cxn ang="T116">
                      <a:pos x="T32" y="T33"/>
                    </a:cxn>
                    <a:cxn ang="T117">
                      <a:pos x="T34" y="T35"/>
                    </a:cxn>
                    <a:cxn ang="T118">
                      <a:pos x="T36" y="T37"/>
                    </a:cxn>
                    <a:cxn ang="T119">
                      <a:pos x="T38" y="T39"/>
                    </a:cxn>
                    <a:cxn ang="T120">
                      <a:pos x="T40" y="T41"/>
                    </a:cxn>
                    <a:cxn ang="T121">
                      <a:pos x="T42" y="T43"/>
                    </a:cxn>
                    <a:cxn ang="T122">
                      <a:pos x="T44" y="T45"/>
                    </a:cxn>
                    <a:cxn ang="T123">
                      <a:pos x="T46" y="T47"/>
                    </a:cxn>
                    <a:cxn ang="T124">
                      <a:pos x="T48" y="T49"/>
                    </a:cxn>
                    <a:cxn ang="T125">
                      <a:pos x="T50" y="T51"/>
                    </a:cxn>
                    <a:cxn ang="T126">
                      <a:pos x="T52" y="T53"/>
                    </a:cxn>
                    <a:cxn ang="T127">
                      <a:pos x="T54" y="T55"/>
                    </a:cxn>
                    <a:cxn ang="T128">
                      <a:pos x="T56" y="T57"/>
                    </a:cxn>
                    <a:cxn ang="T129">
                      <a:pos x="T58" y="T59"/>
                    </a:cxn>
                    <a:cxn ang="T130">
                      <a:pos x="T60" y="T61"/>
                    </a:cxn>
                    <a:cxn ang="T131">
                      <a:pos x="T62" y="T63"/>
                    </a:cxn>
                    <a:cxn ang="T132">
                      <a:pos x="T64" y="T65"/>
                    </a:cxn>
                    <a:cxn ang="T133">
                      <a:pos x="T66" y="T67"/>
                    </a:cxn>
                    <a:cxn ang="T134">
                      <a:pos x="T68" y="T69"/>
                    </a:cxn>
                    <a:cxn ang="T135">
                      <a:pos x="T70" y="T71"/>
                    </a:cxn>
                    <a:cxn ang="T136">
                      <a:pos x="T72" y="T73"/>
                    </a:cxn>
                    <a:cxn ang="T137">
                      <a:pos x="T74" y="T75"/>
                    </a:cxn>
                    <a:cxn ang="T138">
                      <a:pos x="T76" y="T77"/>
                    </a:cxn>
                    <a:cxn ang="T139">
                      <a:pos x="T78" y="T79"/>
                    </a:cxn>
                    <a:cxn ang="T140">
                      <a:pos x="T80" y="T81"/>
                    </a:cxn>
                    <a:cxn ang="T141">
                      <a:pos x="T82" y="T83"/>
                    </a:cxn>
                    <a:cxn ang="T142">
                      <a:pos x="T84" y="T85"/>
                    </a:cxn>
                    <a:cxn ang="T143">
                      <a:pos x="T86" y="T87"/>
                    </a:cxn>
                    <a:cxn ang="T144">
                      <a:pos x="T88" y="T89"/>
                    </a:cxn>
                    <a:cxn ang="T145">
                      <a:pos x="T90" y="T91"/>
                    </a:cxn>
                    <a:cxn ang="T146">
                      <a:pos x="T92" y="T93"/>
                    </a:cxn>
                    <a:cxn ang="T147">
                      <a:pos x="T94" y="T95"/>
                    </a:cxn>
                    <a:cxn ang="T148">
                      <a:pos x="T96" y="T97"/>
                    </a:cxn>
                    <a:cxn ang="T149">
                      <a:pos x="T98" y="T99"/>
                    </a:cxn>
                  </a:cxnLst>
                  <a:rect l="T150" t="T151" r="T152" b="T153"/>
                  <a:pathLst>
                    <a:path w="194" h="568">
                      <a:moveTo>
                        <a:pt x="0" y="568"/>
                      </a:moveTo>
                      <a:lnTo>
                        <a:pt x="1" y="559"/>
                      </a:lnTo>
                      <a:lnTo>
                        <a:pt x="2" y="551"/>
                      </a:lnTo>
                      <a:lnTo>
                        <a:pt x="3" y="543"/>
                      </a:lnTo>
                      <a:lnTo>
                        <a:pt x="4" y="536"/>
                      </a:lnTo>
                      <a:lnTo>
                        <a:pt x="5" y="529"/>
                      </a:lnTo>
                      <a:lnTo>
                        <a:pt x="6" y="523"/>
                      </a:lnTo>
                      <a:lnTo>
                        <a:pt x="7" y="516"/>
                      </a:lnTo>
                      <a:lnTo>
                        <a:pt x="8" y="510"/>
                      </a:lnTo>
                      <a:lnTo>
                        <a:pt x="9" y="505"/>
                      </a:lnTo>
                      <a:lnTo>
                        <a:pt x="10" y="499"/>
                      </a:lnTo>
                      <a:lnTo>
                        <a:pt x="11" y="494"/>
                      </a:lnTo>
                      <a:lnTo>
                        <a:pt x="12" y="489"/>
                      </a:lnTo>
                      <a:lnTo>
                        <a:pt x="13" y="484"/>
                      </a:lnTo>
                      <a:lnTo>
                        <a:pt x="14" y="480"/>
                      </a:lnTo>
                      <a:lnTo>
                        <a:pt x="15" y="475"/>
                      </a:lnTo>
                      <a:lnTo>
                        <a:pt x="16" y="471"/>
                      </a:lnTo>
                      <a:lnTo>
                        <a:pt x="17" y="467"/>
                      </a:lnTo>
                      <a:lnTo>
                        <a:pt x="18" y="463"/>
                      </a:lnTo>
                      <a:lnTo>
                        <a:pt x="19" y="459"/>
                      </a:lnTo>
                      <a:lnTo>
                        <a:pt x="20" y="456"/>
                      </a:lnTo>
                      <a:lnTo>
                        <a:pt x="21" y="452"/>
                      </a:lnTo>
                      <a:lnTo>
                        <a:pt x="22" y="449"/>
                      </a:lnTo>
                      <a:lnTo>
                        <a:pt x="23" y="445"/>
                      </a:lnTo>
                      <a:lnTo>
                        <a:pt x="24" y="442"/>
                      </a:lnTo>
                      <a:lnTo>
                        <a:pt x="25" y="439"/>
                      </a:lnTo>
                      <a:lnTo>
                        <a:pt x="26" y="436"/>
                      </a:lnTo>
                      <a:lnTo>
                        <a:pt x="27" y="433"/>
                      </a:lnTo>
                      <a:lnTo>
                        <a:pt x="28" y="430"/>
                      </a:lnTo>
                      <a:lnTo>
                        <a:pt x="29" y="427"/>
                      </a:lnTo>
                      <a:lnTo>
                        <a:pt x="30" y="425"/>
                      </a:lnTo>
                      <a:lnTo>
                        <a:pt x="31" y="422"/>
                      </a:lnTo>
                      <a:lnTo>
                        <a:pt x="32" y="419"/>
                      </a:lnTo>
                      <a:lnTo>
                        <a:pt x="33" y="417"/>
                      </a:lnTo>
                      <a:lnTo>
                        <a:pt x="34" y="414"/>
                      </a:lnTo>
                      <a:lnTo>
                        <a:pt x="35" y="412"/>
                      </a:lnTo>
                      <a:lnTo>
                        <a:pt x="36" y="410"/>
                      </a:lnTo>
                      <a:lnTo>
                        <a:pt x="37" y="407"/>
                      </a:lnTo>
                      <a:lnTo>
                        <a:pt x="38" y="405"/>
                      </a:lnTo>
                      <a:lnTo>
                        <a:pt x="39" y="403"/>
                      </a:lnTo>
                      <a:lnTo>
                        <a:pt x="40" y="401"/>
                      </a:lnTo>
                      <a:lnTo>
                        <a:pt x="41" y="399"/>
                      </a:lnTo>
                      <a:lnTo>
                        <a:pt x="42" y="397"/>
                      </a:lnTo>
                      <a:lnTo>
                        <a:pt x="43" y="395"/>
                      </a:lnTo>
                      <a:lnTo>
                        <a:pt x="44" y="393"/>
                      </a:lnTo>
                      <a:lnTo>
                        <a:pt x="45" y="391"/>
                      </a:lnTo>
                      <a:lnTo>
                        <a:pt x="46" y="389"/>
                      </a:lnTo>
                      <a:lnTo>
                        <a:pt x="47" y="387"/>
                      </a:lnTo>
                      <a:lnTo>
                        <a:pt x="48" y="385"/>
                      </a:lnTo>
                      <a:lnTo>
                        <a:pt x="49" y="383"/>
                      </a:lnTo>
                      <a:lnTo>
                        <a:pt x="50" y="381"/>
                      </a:lnTo>
                      <a:lnTo>
                        <a:pt x="51" y="380"/>
                      </a:lnTo>
                      <a:lnTo>
                        <a:pt x="52" y="378"/>
                      </a:lnTo>
                      <a:lnTo>
                        <a:pt x="54" y="375"/>
                      </a:lnTo>
                      <a:lnTo>
                        <a:pt x="55" y="373"/>
                      </a:lnTo>
                      <a:lnTo>
                        <a:pt x="57" y="370"/>
                      </a:lnTo>
                      <a:lnTo>
                        <a:pt x="58" y="368"/>
                      </a:lnTo>
                      <a:lnTo>
                        <a:pt x="60" y="366"/>
                      </a:lnTo>
                      <a:lnTo>
                        <a:pt x="61" y="363"/>
                      </a:lnTo>
                      <a:lnTo>
                        <a:pt x="63" y="361"/>
                      </a:lnTo>
                      <a:lnTo>
                        <a:pt x="64" y="359"/>
                      </a:lnTo>
                      <a:lnTo>
                        <a:pt x="66" y="357"/>
                      </a:lnTo>
                      <a:lnTo>
                        <a:pt x="67" y="354"/>
                      </a:lnTo>
                      <a:lnTo>
                        <a:pt x="69" y="352"/>
                      </a:lnTo>
                      <a:lnTo>
                        <a:pt x="70" y="350"/>
                      </a:lnTo>
                      <a:lnTo>
                        <a:pt x="72" y="348"/>
                      </a:lnTo>
                      <a:lnTo>
                        <a:pt x="73" y="346"/>
                      </a:lnTo>
                      <a:lnTo>
                        <a:pt x="75" y="344"/>
                      </a:lnTo>
                      <a:lnTo>
                        <a:pt x="76" y="342"/>
                      </a:lnTo>
                      <a:lnTo>
                        <a:pt x="78" y="340"/>
                      </a:lnTo>
                      <a:lnTo>
                        <a:pt x="79" y="338"/>
                      </a:lnTo>
                      <a:lnTo>
                        <a:pt x="81" y="336"/>
                      </a:lnTo>
                      <a:lnTo>
                        <a:pt x="82" y="334"/>
                      </a:lnTo>
                      <a:lnTo>
                        <a:pt x="84" y="332"/>
                      </a:lnTo>
                      <a:lnTo>
                        <a:pt x="85" y="330"/>
                      </a:lnTo>
                      <a:lnTo>
                        <a:pt x="87" y="328"/>
                      </a:lnTo>
                      <a:lnTo>
                        <a:pt x="88" y="326"/>
                      </a:lnTo>
                      <a:lnTo>
                        <a:pt x="90" y="324"/>
                      </a:lnTo>
                      <a:lnTo>
                        <a:pt x="91" y="322"/>
                      </a:lnTo>
                      <a:lnTo>
                        <a:pt x="93" y="320"/>
                      </a:lnTo>
                      <a:lnTo>
                        <a:pt x="94" y="318"/>
                      </a:lnTo>
                      <a:lnTo>
                        <a:pt x="96" y="316"/>
                      </a:lnTo>
                      <a:lnTo>
                        <a:pt x="97" y="314"/>
                      </a:lnTo>
                      <a:lnTo>
                        <a:pt x="99" y="312"/>
                      </a:lnTo>
                      <a:lnTo>
                        <a:pt x="100" y="310"/>
                      </a:lnTo>
                      <a:lnTo>
                        <a:pt x="102" y="309"/>
                      </a:lnTo>
                      <a:lnTo>
                        <a:pt x="103" y="307"/>
                      </a:lnTo>
                      <a:lnTo>
                        <a:pt x="105" y="305"/>
                      </a:lnTo>
                      <a:lnTo>
                        <a:pt x="106" y="303"/>
                      </a:lnTo>
                      <a:lnTo>
                        <a:pt x="108" y="301"/>
                      </a:lnTo>
                      <a:lnTo>
                        <a:pt x="109" y="299"/>
                      </a:lnTo>
                      <a:lnTo>
                        <a:pt x="110" y="297"/>
                      </a:lnTo>
                      <a:lnTo>
                        <a:pt x="112" y="295"/>
                      </a:lnTo>
                      <a:lnTo>
                        <a:pt x="114" y="293"/>
                      </a:lnTo>
                      <a:lnTo>
                        <a:pt x="115" y="291"/>
                      </a:lnTo>
                      <a:lnTo>
                        <a:pt x="116" y="288"/>
                      </a:lnTo>
                      <a:lnTo>
                        <a:pt x="118" y="286"/>
                      </a:lnTo>
                      <a:lnTo>
                        <a:pt x="119" y="284"/>
                      </a:lnTo>
                      <a:lnTo>
                        <a:pt x="121" y="282"/>
                      </a:lnTo>
                      <a:lnTo>
                        <a:pt x="122" y="280"/>
                      </a:lnTo>
                      <a:lnTo>
                        <a:pt x="124" y="278"/>
                      </a:lnTo>
                      <a:lnTo>
                        <a:pt x="125" y="275"/>
                      </a:lnTo>
                      <a:lnTo>
                        <a:pt x="127" y="273"/>
                      </a:lnTo>
                      <a:lnTo>
                        <a:pt x="128" y="271"/>
                      </a:lnTo>
                      <a:lnTo>
                        <a:pt x="130" y="268"/>
                      </a:lnTo>
                      <a:lnTo>
                        <a:pt x="131" y="266"/>
                      </a:lnTo>
                      <a:lnTo>
                        <a:pt x="133" y="264"/>
                      </a:lnTo>
                      <a:lnTo>
                        <a:pt x="134" y="261"/>
                      </a:lnTo>
                      <a:lnTo>
                        <a:pt x="136" y="259"/>
                      </a:lnTo>
                      <a:lnTo>
                        <a:pt x="137" y="256"/>
                      </a:lnTo>
                      <a:lnTo>
                        <a:pt x="139" y="253"/>
                      </a:lnTo>
                      <a:lnTo>
                        <a:pt x="140" y="251"/>
                      </a:lnTo>
                      <a:lnTo>
                        <a:pt x="142" y="248"/>
                      </a:lnTo>
                      <a:lnTo>
                        <a:pt x="143" y="245"/>
                      </a:lnTo>
                      <a:lnTo>
                        <a:pt x="145" y="242"/>
                      </a:lnTo>
                      <a:lnTo>
                        <a:pt x="146" y="239"/>
                      </a:lnTo>
                      <a:lnTo>
                        <a:pt x="148" y="236"/>
                      </a:lnTo>
                      <a:lnTo>
                        <a:pt x="149" y="233"/>
                      </a:lnTo>
                      <a:lnTo>
                        <a:pt x="151" y="229"/>
                      </a:lnTo>
                      <a:lnTo>
                        <a:pt x="152" y="226"/>
                      </a:lnTo>
                      <a:lnTo>
                        <a:pt x="154" y="222"/>
                      </a:lnTo>
                      <a:lnTo>
                        <a:pt x="155" y="219"/>
                      </a:lnTo>
                      <a:lnTo>
                        <a:pt x="157" y="215"/>
                      </a:lnTo>
                      <a:lnTo>
                        <a:pt x="158" y="211"/>
                      </a:lnTo>
                      <a:lnTo>
                        <a:pt x="160" y="207"/>
                      </a:lnTo>
                      <a:lnTo>
                        <a:pt x="161" y="202"/>
                      </a:lnTo>
                      <a:lnTo>
                        <a:pt x="163" y="198"/>
                      </a:lnTo>
                      <a:lnTo>
                        <a:pt x="164" y="193"/>
                      </a:lnTo>
                      <a:lnTo>
                        <a:pt x="166" y="188"/>
                      </a:lnTo>
                      <a:lnTo>
                        <a:pt x="167" y="183"/>
                      </a:lnTo>
                      <a:lnTo>
                        <a:pt x="169" y="178"/>
                      </a:lnTo>
                      <a:lnTo>
                        <a:pt x="170" y="172"/>
                      </a:lnTo>
                      <a:lnTo>
                        <a:pt x="172" y="166"/>
                      </a:lnTo>
                      <a:lnTo>
                        <a:pt x="173" y="160"/>
                      </a:lnTo>
                      <a:lnTo>
                        <a:pt x="175" y="153"/>
                      </a:lnTo>
                      <a:lnTo>
                        <a:pt x="176" y="146"/>
                      </a:lnTo>
                      <a:lnTo>
                        <a:pt x="178" y="139"/>
                      </a:lnTo>
                      <a:lnTo>
                        <a:pt x="179" y="130"/>
                      </a:lnTo>
                      <a:lnTo>
                        <a:pt x="181" y="122"/>
                      </a:lnTo>
                      <a:lnTo>
                        <a:pt x="182" y="112"/>
                      </a:lnTo>
                      <a:lnTo>
                        <a:pt x="184" y="102"/>
                      </a:lnTo>
                      <a:lnTo>
                        <a:pt x="186" y="91"/>
                      </a:lnTo>
                      <a:lnTo>
                        <a:pt x="187" y="80"/>
                      </a:lnTo>
                      <a:lnTo>
                        <a:pt x="189" y="67"/>
                      </a:lnTo>
                      <a:lnTo>
                        <a:pt x="189" y="60"/>
                      </a:lnTo>
                      <a:lnTo>
                        <a:pt x="190" y="53"/>
                      </a:lnTo>
                      <a:lnTo>
                        <a:pt x="191" y="45"/>
                      </a:lnTo>
                      <a:lnTo>
                        <a:pt x="192" y="37"/>
                      </a:lnTo>
                      <a:lnTo>
                        <a:pt x="192" y="29"/>
                      </a:lnTo>
                      <a:lnTo>
                        <a:pt x="193" y="20"/>
                      </a:lnTo>
                      <a:lnTo>
                        <a:pt x="194" y="10"/>
                      </a:lnTo>
                      <a:lnTo>
                        <a:pt x="194" y="0"/>
                      </a:lnTo>
                    </a:path>
                  </a:pathLst>
                </a:custGeom>
                <a:noFill/>
                <a:ln w="28575">
                  <a:solidFill>
                    <a:srgbClr val="0070C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</p:grpSp>
          <p:grpSp>
            <p:nvGrpSpPr>
              <p:cNvPr id="31767" name="Group 140">
                <a:extLst>
                  <a:ext uri="{FF2B5EF4-FFF2-40B4-BE49-F238E27FC236}">
                    <a16:creationId xmlns:a16="http://schemas.microsoft.com/office/drawing/2014/main" id="{6D225213-A527-46BE-9642-7BCE61A6409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064126" y="1908175"/>
                <a:ext cx="963613" cy="3949700"/>
                <a:chOff x="5064126" y="1908175"/>
                <a:chExt cx="963613" cy="3949700"/>
              </a:xfrm>
            </p:grpSpPr>
            <p:sp>
              <p:nvSpPr>
                <p:cNvPr id="31774" name="Freeform 120">
                  <a:extLst>
                    <a:ext uri="{FF2B5EF4-FFF2-40B4-BE49-F238E27FC236}">
                      <a16:creationId xmlns:a16="http://schemas.microsoft.com/office/drawing/2014/main" id="{345E15AC-014A-4B60-9BEE-CA7C8FFFDA2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064126" y="5588000"/>
                  <a:ext cx="19050" cy="269875"/>
                </a:xfrm>
                <a:custGeom>
                  <a:avLst/>
                  <a:gdLst>
                    <a:gd name="T0" fmla="*/ 2147483646 w 4"/>
                    <a:gd name="T1" fmla="*/ 0 h 43"/>
                    <a:gd name="T2" fmla="*/ 2147483646 w 4"/>
                    <a:gd name="T3" fmla="*/ 2147483646 h 43"/>
                    <a:gd name="T4" fmla="*/ 2147483646 w 4"/>
                    <a:gd name="T5" fmla="*/ 2147483646 h 43"/>
                    <a:gd name="T6" fmla="*/ 2147483646 w 4"/>
                    <a:gd name="T7" fmla="*/ 2147483646 h 43"/>
                    <a:gd name="T8" fmla="*/ 2147483646 w 4"/>
                    <a:gd name="T9" fmla="*/ 2147483646 h 43"/>
                    <a:gd name="T10" fmla="*/ 0 w 4"/>
                    <a:gd name="T11" fmla="*/ 2147483646 h 4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4"/>
                    <a:gd name="T19" fmla="*/ 0 h 43"/>
                    <a:gd name="T20" fmla="*/ 4 w 4"/>
                    <a:gd name="T21" fmla="*/ 43 h 43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4" h="43">
                      <a:moveTo>
                        <a:pt x="4" y="0"/>
                      </a:moveTo>
                      <a:lnTo>
                        <a:pt x="3" y="8"/>
                      </a:lnTo>
                      <a:lnTo>
                        <a:pt x="2" y="16"/>
                      </a:lnTo>
                      <a:lnTo>
                        <a:pt x="1" y="25"/>
                      </a:lnTo>
                      <a:lnTo>
                        <a:pt x="1" y="34"/>
                      </a:lnTo>
                      <a:lnTo>
                        <a:pt x="0" y="43"/>
                      </a:lnTo>
                    </a:path>
                  </a:pathLst>
                </a:custGeom>
                <a:noFill/>
                <a:ln w="28575">
                  <a:solidFill>
                    <a:srgbClr val="0070C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31775" name="Freeform 121">
                  <a:extLst>
                    <a:ext uri="{FF2B5EF4-FFF2-40B4-BE49-F238E27FC236}">
                      <a16:creationId xmlns:a16="http://schemas.microsoft.com/office/drawing/2014/main" id="{D31C6922-E4B1-4FDB-87C3-EF01D96B5FB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083176" y="1908175"/>
                  <a:ext cx="944563" cy="3679825"/>
                </a:xfrm>
                <a:custGeom>
                  <a:avLst/>
                  <a:gdLst>
                    <a:gd name="T0" fmla="*/ 2147483646 w 196"/>
                    <a:gd name="T1" fmla="*/ 2147483646 h 586"/>
                    <a:gd name="T2" fmla="*/ 2147483646 w 196"/>
                    <a:gd name="T3" fmla="*/ 2147483646 h 586"/>
                    <a:gd name="T4" fmla="*/ 2147483646 w 196"/>
                    <a:gd name="T5" fmla="*/ 2147483646 h 586"/>
                    <a:gd name="T6" fmla="*/ 2147483646 w 196"/>
                    <a:gd name="T7" fmla="*/ 2147483646 h 586"/>
                    <a:gd name="T8" fmla="*/ 2147483646 w 196"/>
                    <a:gd name="T9" fmla="*/ 2147483646 h 586"/>
                    <a:gd name="T10" fmla="*/ 2147483646 w 196"/>
                    <a:gd name="T11" fmla="*/ 2147483646 h 586"/>
                    <a:gd name="T12" fmla="*/ 2147483646 w 196"/>
                    <a:gd name="T13" fmla="*/ 2147483646 h 586"/>
                    <a:gd name="T14" fmla="*/ 2147483646 w 196"/>
                    <a:gd name="T15" fmla="*/ 2147483646 h 586"/>
                    <a:gd name="T16" fmla="*/ 2147483646 w 196"/>
                    <a:gd name="T17" fmla="*/ 2147483646 h 586"/>
                    <a:gd name="T18" fmla="*/ 2147483646 w 196"/>
                    <a:gd name="T19" fmla="*/ 2147483646 h 586"/>
                    <a:gd name="T20" fmla="*/ 2147483646 w 196"/>
                    <a:gd name="T21" fmla="*/ 2147483646 h 586"/>
                    <a:gd name="T22" fmla="*/ 2147483646 w 196"/>
                    <a:gd name="T23" fmla="*/ 2147483646 h 586"/>
                    <a:gd name="T24" fmla="*/ 2147483646 w 196"/>
                    <a:gd name="T25" fmla="*/ 2147483646 h 586"/>
                    <a:gd name="T26" fmla="*/ 2147483646 w 196"/>
                    <a:gd name="T27" fmla="*/ 2147483646 h 586"/>
                    <a:gd name="T28" fmla="*/ 2147483646 w 196"/>
                    <a:gd name="T29" fmla="*/ 2147483646 h 586"/>
                    <a:gd name="T30" fmla="*/ 2147483646 w 196"/>
                    <a:gd name="T31" fmla="*/ 2147483646 h 586"/>
                    <a:gd name="T32" fmla="*/ 2147483646 w 196"/>
                    <a:gd name="T33" fmla="*/ 2147483646 h 586"/>
                    <a:gd name="T34" fmla="*/ 2147483646 w 196"/>
                    <a:gd name="T35" fmla="*/ 2147483646 h 586"/>
                    <a:gd name="T36" fmla="*/ 2147483646 w 196"/>
                    <a:gd name="T37" fmla="*/ 2147483646 h 586"/>
                    <a:gd name="T38" fmla="*/ 2147483646 w 196"/>
                    <a:gd name="T39" fmla="*/ 2147483646 h 586"/>
                    <a:gd name="T40" fmla="*/ 2147483646 w 196"/>
                    <a:gd name="T41" fmla="*/ 2147483646 h 586"/>
                    <a:gd name="T42" fmla="*/ 2147483646 w 196"/>
                    <a:gd name="T43" fmla="*/ 2147483646 h 586"/>
                    <a:gd name="T44" fmla="*/ 2147483646 w 196"/>
                    <a:gd name="T45" fmla="*/ 2147483646 h 586"/>
                    <a:gd name="T46" fmla="*/ 2147483646 w 196"/>
                    <a:gd name="T47" fmla="*/ 2147483646 h 586"/>
                    <a:gd name="T48" fmla="*/ 2147483646 w 196"/>
                    <a:gd name="T49" fmla="*/ 2147483646 h 586"/>
                    <a:gd name="T50" fmla="*/ 2147483646 w 196"/>
                    <a:gd name="T51" fmla="*/ 2147483646 h 586"/>
                    <a:gd name="T52" fmla="*/ 2147483646 w 196"/>
                    <a:gd name="T53" fmla="*/ 2147483646 h 586"/>
                    <a:gd name="T54" fmla="*/ 2147483646 w 196"/>
                    <a:gd name="T55" fmla="*/ 2147483646 h 586"/>
                    <a:gd name="T56" fmla="*/ 2147483646 w 196"/>
                    <a:gd name="T57" fmla="*/ 2147483646 h 586"/>
                    <a:gd name="T58" fmla="*/ 2147483646 w 196"/>
                    <a:gd name="T59" fmla="*/ 2147483646 h 586"/>
                    <a:gd name="T60" fmla="*/ 2147483646 w 196"/>
                    <a:gd name="T61" fmla="*/ 2147483646 h 586"/>
                    <a:gd name="T62" fmla="*/ 2147483646 w 196"/>
                    <a:gd name="T63" fmla="*/ 2147483646 h 586"/>
                    <a:gd name="T64" fmla="*/ 2147483646 w 196"/>
                    <a:gd name="T65" fmla="*/ 2147483646 h 586"/>
                    <a:gd name="T66" fmla="*/ 2147483646 w 196"/>
                    <a:gd name="T67" fmla="*/ 2147483646 h 586"/>
                    <a:gd name="T68" fmla="*/ 2147483646 w 196"/>
                    <a:gd name="T69" fmla="*/ 2147483646 h 586"/>
                    <a:gd name="T70" fmla="*/ 2147483646 w 196"/>
                    <a:gd name="T71" fmla="*/ 2147483646 h 586"/>
                    <a:gd name="T72" fmla="*/ 2147483646 w 196"/>
                    <a:gd name="T73" fmla="*/ 2147483646 h 586"/>
                    <a:gd name="T74" fmla="*/ 2147483646 w 196"/>
                    <a:gd name="T75" fmla="*/ 2147483646 h 586"/>
                    <a:gd name="T76" fmla="*/ 2147483646 w 196"/>
                    <a:gd name="T77" fmla="*/ 2147483646 h 586"/>
                    <a:gd name="T78" fmla="*/ 2147483646 w 196"/>
                    <a:gd name="T79" fmla="*/ 2147483646 h 586"/>
                    <a:gd name="T80" fmla="*/ 2147483646 w 196"/>
                    <a:gd name="T81" fmla="*/ 2147483646 h 586"/>
                    <a:gd name="T82" fmla="*/ 2147483646 w 196"/>
                    <a:gd name="T83" fmla="*/ 2147483646 h 586"/>
                    <a:gd name="T84" fmla="*/ 2147483646 w 196"/>
                    <a:gd name="T85" fmla="*/ 2147483646 h 586"/>
                    <a:gd name="T86" fmla="*/ 2147483646 w 196"/>
                    <a:gd name="T87" fmla="*/ 2147483646 h 586"/>
                    <a:gd name="T88" fmla="*/ 2147483646 w 196"/>
                    <a:gd name="T89" fmla="*/ 2147483646 h 586"/>
                    <a:gd name="T90" fmla="*/ 2147483646 w 196"/>
                    <a:gd name="T91" fmla="*/ 2147483646 h 586"/>
                    <a:gd name="T92" fmla="*/ 2147483646 w 196"/>
                    <a:gd name="T93" fmla="*/ 2147483646 h 586"/>
                    <a:gd name="T94" fmla="*/ 2147483646 w 196"/>
                    <a:gd name="T95" fmla="*/ 2147483646 h 586"/>
                    <a:gd name="T96" fmla="*/ 2147483646 w 196"/>
                    <a:gd name="T97" fmla="*/ 2147483646 h 586"/>
                    <a:gd name="T98" fmla="*/ 2147483646 w 196"/>
                    <a:gd name="T99" fmla="*/ 2147483646 h 586"/>
                    <a:gd name="T100" fmla="*/ 2147483646 w 196"/>
                    <a:gd name="T101" fmla="*/ 2147483646 h 58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w 196"/>
                    <a:gd name="T154" fmla="*/ 0 h 586"/>
                    <a:gd name="T155" fmla="*/ 196 w 196"/>
                    <a:gd name="T156" fmla="*/ 586 h 586"/>
                  </a:gdLst>
                  <a:ahLst/>
                  <a:cxnLst>
                    <a:cxn ang="T102">
                      <a:pos x="T0" y="T1"/>
                    </a:cxn>
                    <a:cxn ang="T103">
                      <a:pos x="T2" y="T3"/>
                    </a:cxn>
                    <a:cxn ang="T104">
                      <a:pos x="T4" y="T5"/>
                    </a:cxn>
                    <a:cxn ang="T105">
                      <a:pos x="T6" y="T7"/>
                    </a:cxn>
                    <a:cxn ang="T106">
                      <a:pos x="T8" y="T9"/>
                    </a:cxn>
                    <a:cxn ang="T107">
                      <a:pos x="T10" y="T11"/>
                    </a:cxn>
                    <a:cxn ang="T108">
                      <a:pos x="T12" y="T13"/>
                    </a:cxn>
                    <a:cxn ang="T109">
                      <a:pos x="T14" y="T15"/>
                    </a:cxn>
                    <a:cxn ang="T110">
                      <a:pos x="T16" y="T17"/>
                    </a:cxn>
                    <a:cxn ang="T111">
                      <a:pos x="T18" y="T19"/>
                    </a:cxn>
                    <a:cxn ang="T112">
                      <a:pos x="T20" y="T21"/>
                    </a:cxn>
                    <a:cxn ang="T113">
                      <a:pos x="T22" y="T23"/>
                    </a:cxn>
                    <a:cxn ang="T114">
                      <a:pos x="T24" y="T25"/>
                    </a:cxn>
                    <a:cxn ang="T115">
                      <a:pos x="T26" y="T27"/>
                    </a:cxn>
                    <a:cxn ang="T116">
                      <a:pos x="T28" y="T29"/>
                    </a:cxn>
                    <a:cxn ang="T117">
                      <a:pos x="T30" y="T31"/>
                    </a:cxn>
                    <a:cxn ang="T118">
                      <a:pos x="T32" y="T33"/>
                    </a:cxn>
                    <a:cxn ang="T119">
                      <a:pos x="T34" y="T35"/>
                    </a:cxn>
                    <a:cxn ang="T120">
                      <a:pos x="T36" y="T37"/>
                    </a:cxn>
                    <a:cxn ang="T121">
                      <a:pos x="T38" y="T39"/>
                    </a:cxn>
                    <a:cxn ang="T122">
                      <a:pos x="T40" y="T41"/>
                    </a:cxn>
                    <a:cxn ang="T123">
                      <a:pos x="T42" y="T43"/>
                    </a:cxn>
                    <a:cxn ang="T124">
                      <a:pos x="T44" y="T45"/>
                    </a:cxn>
                    <a:cxn ang="T125">
                      <a:pos x="T46" y="T47"/>
                    </a:cxn>
                    <a:cxn ang="T126">
                      <a:pos x="T48" y="T49"/>
                    </a:cxn>
                    <a:cxn ang="T127">
                      <a:pos x="T50" y="T51"/>
                    </a:cxn>
                    <a:cxn ang="T128">
                      <a:pos x="T52" y="T53"/>
                    </a:cxn>
                    <a:cxn ang="T129">
                      <a:pos x="T54" y="T55"/>
                    </a:cxn>
                    <a:cxn ang="T130">
                      <a:pos x="T56" y="T57"/>
                    </a:cxn>
                    <a:cxn ang="T131">
                      <a:pos x="T58" y="T59"/>
                    </a:cxn>
                    <a:cxn ang="T132">
                      <a:pos x="T60" y="T61"/>
                    </a:cxn>
                    <a:cxn ang="T133">
                      <a:pos x="T62" y="T63"/>
                    </a:cxn>
                    <a:cxn ang="T134">
                      <a:pos x="T64" y="T65"/>
                    </a:cxn>
                    <a:cxn ang="T135">
                      <a:pos x="T66" y="T67"/>
                    </a:cxn>
                    <a:cxn ang="T136">
                      <a:pos x="T68" y="T69"/>
                    </a:cxn>
                    <a:cxn ang="T137">
                      <a:pos x="T70" y="T71"/>
                    </a:cxn>
                    <a:cxn ang="T138">
                      <a:pos x="T72" y="T73"/>
                    </a:cxn>
                    <a:cxn ang="T139">
                      <a:pos x="T74" y="T75"/>
                    </a:cxn>
                    <a:cxn ang="T140">
                      <a:pos x="T76" y="T77"/>
                    </a:cxn>
                    <a:cxn ang="T141">
                      <a:pos x="T78" y="T79"/>
                    </a:cxn>
                    <a:cxn ang="T142">
                      <a:pos x="T80" y="T81"/>
                    </a:cxn>
                    <a:cxn ang="T143">
                      <a:pos x="T82" y="T83"/>
                    </a:cxn>
                    <a:cxn ang="T144">
                      <a:pos x="T84" y="T85"/>
                    </a:cxn>
                    <a:cxn ang="T145">
                      <a:pos x="T86" y="T87"/>
                    </a:cxn>
                    <a:cxn ang="T146">
                      <a:pos x="T88" y="T89"/>
                    </a:cxn>
                    <a:cxn ang="T147">
                      <a:pos x="T90" y="T91"/>
                    </a:cxn>
                    <a:cxn ang="T148">
                      <a:pos x="T92" y="T93"/>
                    </a:cxn>
                    <a:cxn ang="T149">
                      <a:pos x="T94" y="T95"/>
                    </a:cxn>
                    <a:cxn ang="T150">
                      <a:pos x="T96" y="T97"/>
                    </a:cxn>
                    <a:cxn ang="T151">
                      <a:pos x="T98" y="T99"/>
                    </a:cxn>
                    <a:cxn ang="T152">
                      <a:pos x="T100" y="T101"/>
                    </a:cxn>
                  </a:cxnLst>
                  <a:rect l="T153" t="T154" r="T155" b="T156"/>
                  <a:pathLst>
                    <a:path w="196" h="586">
                      <a:moveTo>
                        <a:pt x="0" y="586"/>
                      </a:moveTo>
                      <a:lnTo>
                        <a:pt x="1" y="576"/>
                      </a:lnTo>
                      <a:lnTo>
                        <a:pt x="2" y="567"/>
                      </a:lnTo>
                      <a:lnTo>
                        <a:pt x="3" y="558"/>
                      </a:lnTo>
                      <a:lnTo>
                        <a:pt x="4" y="550"/>
                      </a:lnTo>
                      <a:lnTo>
                        <a:pt x="5" y="543"/>
                      </a:lnTo>
                      <a:lnTo>
                        <a:pt x="6" y="535"/>
                      </a:lnTo>
                      <a:lnTo>
                        <a:pt x="7" y="528"/>
                      </a:lnTo>
                      <a:lnTo>
                        <a:pt x="7" y="522"/>
                      </a:lnTo>
                      <a:lnTo>
                        <a:pt x="8" y="516"/>
                      </a:lnTo>
                      <a:lnTo>
                        <a:pt x="9" y="510"/>
                      </a:lnTo>
                      <a:lnTo>
                        <a:pt x="10" y="504"/>
                      </a:lnTo>
                      <a:lnTo>
                        <a:pt x="11" y="498"/>
                      </a:lnTo>
                      <a:lnTo>
                        <a:pt x="12" y="493"/>
                      </a:lnTo>
                      <a:lnTo>
                        <a:pt x="13" y="488"/>
                      </a:lnTo>
                      <a:lnTo>
                        <a:pt x="14" y="484"/>
                      </a:lnTo>
                      <a:lnTo>
                        <a:pt x="15" y="479"/>
                      </a:lnTo>
                      <a:lnTo>
                        <a:pt x="16" y="475"/>
                      </a:lnTo>
                      <a:lnTo>
                        <a:pt x="17" y="470"/>
                      </a:lnTo>
                      <a:lnTo>
                        <a:pt x="18" y="466"/>
                      </a:lnTo>
                      <a:lnTo>
                        <a:pt x="19" y="462"/>
                      </a:lnTo>
                      <a:lnTo>
                        <a:pt x="20" y="458"/>
                      </a:lnTo>
                      <a:lnTo>
                        <a:pt x="21" y="455"/>
                      </a:lnTo>
                      <a:lnTo>
                        <a:pt x="22" y="451"/>
                      </a:lnTo>
                      <a:lnTo>
                        <a:pt x="23" y="448"/>
                      </a:lnTo>
                      <a:lnTo>
                        <a:pt x="24" y="445"/>
                      </a:lnTo>
                      <a:lnTo>
                        <a:pt x="25" y="441"/>
                      </a:lnTo>
                      <a:lnTo>
                        <a:pt x="26" y="438"/>
                      </a:lnTo>
                      <a:lnTo>
                        <a:pt x="27" y="435"/>
                      </a:lnTo>
                      <a:lnTo>
                        <a:pt x="28" y="432"/>
                      </a:lnTo>
                      <a:lnTo>
                        <a:pt x="29" y="429"/>
                      </a:lnTo>
                      <a:lnTo>
                        <a:pt x="30" y="427"/>
                      </a:lnTo>
                      <a:lnTo>
                        <a:pt x="31" y="424"/>
                      </a:lnTo>
                      <a:lnTo>
                        <a:pt x="32" y="421"/>
                      </a:lnTo>
                      <a:lnTo>
                        <a:pt x="33" y="419"/>
                      </a:lnTo>
                      <a:lnTo>
                        <a:pt x="34" y="416"/>
                      </a:lnTo>
                      <a:lnTo>
                        <a:pt x="35" y="414"/>
                      </a:lnTo>
                      <a:lnTo>
                        <a:pt x="36" y="411"/>
                      </a:lnTo>
                      <a:lnTo>
                        <a:pt x="37" y="409"/>
                      </a:lnTo>
                      <a:lnTo>
                        <a:pt x="38" y="407"/>
                      </a:lnTo>
                      <a:lnTo>
                        <a:pt x="39" y="404"/>
                      </a:lnTo>
                      <a:lnTo>
                        <a:pt x="40" y="402"/>
                      </a:lnTo>
                      <a:lnTo>
                        <a:pt x="41" y="400"/>
                      </a:lnTo>
                      <a:lnTo>
                        <a:pt x="42" y="398"/>
                      </a:lnTo>
                      <a:lnTo>
                        <a:pt x="43" y="396"/>
                      </a:lnTo>
                      <a:lnTo>
                        <a:pt x="44" y="394"/>
                      </a:lnTo>
                      <a:lnTo>
                        <a:pt x="45" y="392"/>
                      </a:lnTo>
                      <a:lnTo>
                        <a:pt x="46" y="390"/>
                      </a:lnTo>
                      <a:lnTo>
                        <a:pt x="47" y="388"/>
                      </a:lnTo>
                      <a:lnTo>
                        <a:pt x="48" y="386"/>
                      </a:lnTo>
                      <a:lnTo>
                        <a:pt x="49" y="384"/>
                      </a:lnTo>
                      <a:lnTo>
                        <a:pt x="50" y="382"/>
                      </a:lnTo>
                      <a:lnTo>
                        <a:pt x="51" y="381"/>
                      </a:lnTo>
                      <a:lnTo>
                        <a:pt x="52" y="379"/>
                      </a:lnTo>
                      <a:lnTo>
                        <a:pt x="53" y="377"/>
                      </a:lnTo>
                      <a:lnTo>
                        <a:pt x="55" y="374"/>
                      </a:lnTo>
                      <a:lnTo>
                        <a:pt x="56" y="372"/>
                      </a:lnTo>
                      <a:lnTo>
                        <a:pt x="58" y="370"/>
                      </a:lnTo>
                      <a:lnTo>
                        <a:pt x="59" y="367"/>
                      </a:lnTo>
                      <a:lnTo>
                        <a:pt x="61" y="365"/>
                      </a:lnTo>
                      <a:lnTo>
                        <a:pt x="62" y="362"/>
                      </a:lnTo>
                      <a:lnTo>
                        <a:pt x="64" y="360"/>
                      </a:lnTo>
                      <a:lnTo>
                        <a:pt x="65" y="358"/>
                      </a:lnTo>
                      <a:lnTo>
                        <a:pt x="67" y="356"/>
                      </a:lnTo>
                      <a:lnTo>
                        <a:pt x="68" y="353"/>
                      </a:lnTo>
                      <a:lnTo>
                        <a:pt x="70" y="351"/>
                      </a:lnTo>
                      <a:lnTo>
                        <a:pt x="71" y="349"/>
                      </a:lnTo>
                      <a:lnTo>
                        <a:pt x="73" y="347"/>
                      </a:lnTo>
                      <a:lnTo>
                        <a:pt x="74" y="345"/>
                      </a:lnTo>
                      <a:lnTo>
                        <a:pt x="76" y="343"/>
                      </a:lnTo>
                      <a:lnTo>
                        <a:pt x="77" y="341"/>
                      </a:lnTo>
                      <a:lnTo>
                        <a:pt x="79" y="339"/>
                      </a:lnTo>
                      <a:lnTo>
                        <a:pt x="80" y="337"/>
                      </a:lnTo>
                      <a:lnTo>
                        <a:pt x="82" y="335"/>
                      </a:lnTo>
                      <a:lnTo>
                        <a:pt x="83" y="333"/>
                      </a:lnTo>
                      <a:lnTo>
                        <a:pt x="85" y="331"/>
                      </a:lnTo>
                      <a:lnTo>
                        <a:pt x="86" y="329"/>
                      </a:lnTo>
                      <a:lnTo>
                        <a:pt x="88" y="327"/>
                      </a:lnTo>
                      <a:lnTo>
                        <a:pt x="89" y="325"/>
                      </a:lnTo>
                      <a:lnTo>
                        <a:pt x="91" y="323"/>
                      </a:lnTo>
                      <a:lnTo>
                        <a:pt x="92" y="321"/>
                      </a:lnTo>
                      <a:lnTo>
                        <a:pt x="94" y="319"/>
                      </a:lnTo>
                      <a:lnTo>
                        <a:pt x="95" y="317"/>
                      </a:lnTo>
                      <a:lnTo>
                        <a:pt x="97" y="315"/>
                      </a:lnTo>
                      <a:lnTo>
                        <a:pt x="98" y="313"/>
                      </a:lnTo>
                      <a:lnTo>
                        <a:pt x="100" y="311"/>
                      </a:lnTo>
                      <a:lnTo>
                        <a:pt x="101" y="310"/>
                      </a:lnTo>
                      <a:lnTo>
                        <a:pt x="103" y="308"/>
                      </a:lnTo>
                      <a:lnTo>
                        <a:pt x="104" y="306"/>
                      </a:lnTo>
                      <a:lnTo>
                        <a:pt x="106" y="304"/>
                      </a:lnTo>
                      <a:lnTo>
                        <a:pt x="107" y="302"/>
                      </a:lnTo>
                      <a:lnTo>
                        <a:pt x="109" y="300"/>
                      </a:lnTo>
                      <a:lnTo>
                        <a:pt x="110" y="298"/>
                      </a:lnTo>
                      <a:lnTo>
                        <a:pt x="112" y="296"/>
                      </a:lnTo>
                      <a:lnTo>
                        <a:pt x="113" y="294"/>
                      </a:lnTo>
                      <a:lnTo>
                        <a:pt x="115" y="292"/>
                      </a:lnTo>
                      <a:lnTo>
                        <a:pt x="116" y="290"/>
                      </a:lnTo>
                      <a:lnTo>
                        <a:pt x="118" y="288"/>
                      </a:lnTo>
                      <a:lnTo>
                        <a:pt x="119" y="285"/>
                      </a:lnTo>
                      <a:lnTo>
                        <a:pt x="121" y="283"/>
                      </a:lnTo>
                      <a:lnTo>
                        <a:pt x="122" y="281"/>
                      </a:lnTo>
                      <a:lnTo>
                        <a:pt x="124" y="279"/>
                      </a:lnTo>
                      <a:lnTo>
                        <a:pt x="125" y="277"/>
                      </a:lnTo>
                      <a:lnTo>
                        <a:pt x="127" y="275"/>
                      </a:lnTo>
                      <a:lnTo>
                        <a:pt x="128" y="272"/>
                      </a:lnTo>
                      <a:lnTo>
                        <a:pt x="130" y="270"/>
                      </a:lnTo>
                      <a:lnTo>
                        <a:pt x="131" y="268"/>
                      </a:lnTo>
                      <a:lnTo>
                        <a:pt x="133" y="265"/>
                      </a:lnTo>
                      <a:lnTo>
                        <a:pt x="134" y="263"/>
                      </a:lnTo>
                      <a:lnTo>
                        <a:pt x="136" y="260"/>
                      </a:lnTo>
                      <a:lnTo>
                        <a:pt x="138" y="258"/>
                      </a:lnTo>
                      <a:lnTo>
                        <a:pt x="139" y="255"/>
                      </a:lnTo>
                      <a:lnTo>
                        <a:pt x="141" y="252"/>
                      </a:lnTo>
                      <a:lnTo>
                        <a:pt x="142" y="250"/>
                      </a:lnTo>
                      <a:lnTo>
                        <a:pt x="144" y="247"/>
                      </a:lnTo>
                      <a:lnTo>
                        <a:pt x="145" y="244"/>
                      </a:lnTo>
                      <a:lnTo>
                        <a:pt x="147" y="241"/>
                      </a:lnTo>
                      <a:lnTo>
                        <a:pt x="148" y="238"/>
                      </a:lnTo>
                      <a:lnTo>
                        <a:pt x="150" y="235"/>
                      </a:lnTo>
                      <a:lnTo>
                        <a:pt x="151" y="232"/>
                      </a:lnTo>
                      <a:lnTo>
                        <a:pt x="153" y="228"/>
                      </a:lnTo>
                      <a:lnTo>
                        <a:pt x="154" y="225"/>
                      </a:lnTo>
                      <a:lnTo>
                        <a:pt x="156" y="221"/>
                      </a:lnTo>
                      <a:lnTo>
                        <a:pt x="157" y="218"/>
                      </a:lnTo>
                      <a:lnTo>
                        <a:pt x="159" y="214"/>
                      </a:lnTo>
                      <a:lnTo>
                        <a:pt x="160" y="210"/>
                      </a:lnTo>
                      <a:lnTo>
                        <a:pt x="162" y="206"/>
                      </a:lnTo>
                      <a:lnTo>
                        <a:pt x="163" y="202"/>
                      </a:lnTo>
                      <a:lnTo>
                        <a:pt x="165" y="197"/>
                      </a:lnTo>
                      <a:lnTo>
                        <a:pt x="166" y="192"/>
                      </a:lnTo>
                      <a:lnTo>
                        <a:pt x="168" y="188"/>
                      </a:lnTo>
                      <a:lnTo>
                        <a:pt x="169" y="182"/>
                      </a:lnTo>
                      <a:lnTo>
                        <a:pt x="171" y="177"/>
                      </a:lnTo>
                      <a:lnTo>
                        <a:pt x="172" y="171"/>
                      </a:lnTo>
                      <a:lnTo>
                        <a:pt x="174" y="165"/>
                      </a:lnTo>
                      <a:lnTo>
                        <a:pt x="175" y="159"/>
                      </a:lnTo>
                      <a:lnTo>
                        <a:pt x="177" y="152"/>
                      </a:lnTo>
                      <a:lnTo>
                        <a:pt x="178" y="145"/>
                      </a:lnTo>
                      <a:lnTo>
                        <a:pt x="180" y="138"/>
                      </a:lnTo>
                      <a:lnTo>
                        <a:pt x="181" y="130"/>
                      </a:lnTo>
                      <a:lnTo>
                        <a:pt x="183" y="121"/>
                      </a:lnTo>
                      <a:lnTo>
                        <a:pt x="184" y="112"/>
                      </a:lnTo>
                      <a:lnTo>
                        <a:pt x="186" y="102"/>
                      </a:lnTo>
                      <a:lnTo>
                        <a:pt x="187" y="91"/>
                      </a:lnTo>
                      <a:lnTo>
                        <a:pt x="189" y="79"/>
                      </a:lnTo>
                      <a:lnTo>
                        <a:pt x="190" y="66"/>
                      </a:lnTo>
                      <a:lnTo>
                        <a:pt x="191" y="59"/>
                      </a:lnTo>
                      <a:lnTo>
                        <a:pt x="192" y="52"/>
                      </a:lnTo>
                      <a:lnTo>
                        <a:pt x="192" y="44"/>
                      </a:lnTo>
                      <a:lnTo>
                        <a:pt x="193" y="36"/>
                      </a:lnTo>
                      <a:lnTo>
                        <a:pt x="194" y="28"/>
                      </a:lnTo>
                      <a:lnTo>
                        <a:pt x="195" y="19"/>
                      </a:lnTo>
                      <a:lnTo>
                        <a:pt x="195" y="10"/>
                      </a:lnTo>
                      <a:lnTo>
                        <a:pt x="196" y="0"/>
                      </a:lnTo>
                    </a:path>
                  </a:pathLst>
                </a:custGeom>
                <a:noFill/>
                <a:ln w="28575">
                  <a:solidFill>
                    <a:srgbClr val="0070C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</p:grpSp>
          <p:grpSp>
            <p:nvGrpSpPr>
              <p:cNvPr id="31768" name="Group 143">
                <a:extLst>
                  <a:ext uri="{FF2B5EF4-FFF2-40B4-BE49-F238E27FC236}">
                    <a16:creationId xmlns:a16="http://schemas.microsoft.com/office/drawing/2014/main" id="{3B80B1EC-F1E3-45EE-9003-6663B155BD4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267451" y="1914525"/>
                <a:ext cx="962025" cy="3943350"/>
                <a:chOff x="6267451" y="1914525"/>
                <a:chExt cx="962025" cy="3943350"/>
              </a:xfrm>
            </p:grpSpPr>
            <p:sp>
              <p:nvSpPr>
                <p:cNvPr id="31772" name="Freeform 122">
                  <a:extLst>
                    <a:ext uri="{FF2B5EF4-FFF2-40B4-BE49-F238E27FC236}">
                      <a16:creationId xmlns:a16="http://schemas.microsoft.com/office/drawing/2014/main" id="{D9784669-33AB-4CF4-88B4-BE71327572B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267451" y="5594350"/>
                  <a:ext cx="19050" cy="263525"/>
                </a:xfrm>
                <a:custGeom>
                  <a:avLst/>
                  <a:gdLst>
                    <a:gd name="T0" fmla="*/ 2147483646 w 4"/>
                    <a:gd name="T1" fmla="*/ 0 h 42"/>
                    <a:gd name="T2" fmla="*/ 2147483646 w 4"/>
                    <a:gd name="T3" fmla="*/ 2147483646 h 42"/>
                    <a:gd name="T4" fmla="*/ 2147483646 w 4"/>
                    <a:gd name="T5" fmla="*/ 2147483646 h 42"/>
                    <a:gd name="T6" fmla="*/ 2147483646 w 4"/>
                    <a:gd name="T7" fmla="*/ 2147483646 h 42"/>
                    <a:gd name="T8" fmla="*/ 2147483646 w 4"/>
                    <a:gd name="T9" fmla="*/ 2147483646 h 42"/>
                    <a:gd name="T10" fmla="*/ 0 w 4"/>
                    <a:gd name="T11" fmla="*/ 2147483646 h 4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4"/>
                    <a:gd name="T19" fmla="*/ 0 h 42"/>
                    <a:gd name="T20" fmla="*/ 4 w 4"/>
                    <a:gd name="T21" fmla="*/ 42 h 4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4" h="42">
                      <a:moveTo>
                        <a:pt x="4" y="0"/>
                      </a:moveTo>
                      <a:lnTo>
                        <a:pt x="3" y="7"/>
                      </a:lnTo>
                      <a:lnTo>
                        <a:pt x="3" y="16"/>
                      </a:lnTo>
                      <a:lnTo>
                        <a:pt x="2" y="24"/>
                      </a:lnTo>
                      <a:lnTo>
                        <a:pt x="1" y="33"/>
                      </a:lnTo>
                      <a:lnTo>
                        <a:pt x="0" y="42"/>
                      </a:lnTo>
                    </a:path>
                  </a:pathLst>
                </a:custGeom>
                <a:noFill/>
                <a:ln w="28575">
                  <a:solidFill>
                    <a:srgbClr val="0070C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31773" name="Freeform 123">
                  <a:extLst>
                    <a:ext uri="{FF2B5EF4-FFF2-40B4-BE49-F238E27FC236}">
                      <a16:creationId xmlns:a16="http://schemas.microsoft.com/office/drawing/2014/main" id="{1045FBCF-D215-4332-A313-ED6E7C267BE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286501" y="1914525"/>
                  <a:ext cx="942975" cy="3679825"/>
                </a:xfrm>
                <a:custGeom>
                  <a:avLst/>
                  <a:gdLst>
                    <a:gd name="T0" fmla="*/ 2147483646 w 196"/>
                    <a:gd name="T1" fmla="*/ 2147483646 h 586"/>
                    <a:gd name="T2" fmla="*/ 2147483646 w 196"/>
                    <a:gd name="T3" fmla="*/ 2147483646 h 586"/>
                    <a:gd name="T4" fmla="*/ 2147483646 w 196"/>
                    <a:gd name="T5" fmla="*/ 2147483646 h 586"/>
                    <a:gd name="T6" fmla="*/ 2147483646 w 196"/>
                    <a:gd name="T7" fmla="*/ 2147483646 h 586"/>
                    <a:gd name="T8" fmla="*/ 2147483646 w 196"/>
                    <a:gd name="T9" fmla="*/ 2147483646 h 586"/>
                    <a:gd name="T10" fmla="*/ 2147483646 w 196"/>
                    <a:gd name="T11" fmla="*/ 2147483646 h 586"/>
                    <a:gd name="T12" fmla="*/ 2147483646 w 196"/>
                    <a:gd name="T13" fmla="*/ 2147483646 h 586"/>
                    <a:gd name="T14" fmla="*/ 2147483646 w 196"/>
                    <a:gd name="T15" fmla="*/ 2147483646 h 586"/>
                    <a:gd name="T16" fmla="*/ 2147483646 w 196"/>
                    <a:gd name="T17" fmla="*/ 2147483646 h 586"/>
                    <a:gd name="T18" fmla="*/ 2147483646 w 196"/>
                    <a:gd name="T19" fmla="*/ 2147483646 h 586"/>
                    <a:gd name="T20" fmla="*/ 2147483646 w 196"/>
                    <a:gd name="T21" fmla="*/ 2147483646 h 586"/>
                    <a:gd name="T22" fmla="*/ 2147483646 w 196"/>
                    <a:gd name="T23" fmla="*/ 2147483646 h 586"/>
                    <a:gd name="T24" fmla="*/ 2147483646 w 196"/>
                    <a:gd name="T25" fmla="*/ 2147483646 h 586"/>
                    <a:gd name="T26" fmla="*/ 2147483646 w 196"/>
                    <a:gd name="T27" fmla="*/ 2147483646 h 586"/>
                    <a:gd name="T28" fmla="*/ 2147483646 w 196"/>
                    <a:gd name="T29" fmla="*/ 2147483646 h 586"/>
                    <a:gd name="T30" fmla="*/ 2147483646 w 196"/>
                    <a:gd name="T31" fmla="*/ 2147483646 h 586"/>
                    <a:gd name="T32" fmla="*/ 2147483646 w 196"/>
                    <a:gd name="T33" fmla="*/ 2147483646 h 586"/>
                    <a:gd name="T34" fmla="*/ 2147483646 w 196"/>
                    <a:gd name="T35" fmla="*/ 2147483646 h 586"/>
                    <a:gd name="T36" fmla="*/ 2147483646 w 196"/>
                    <a:gd name="T37" fmla="*/ 2147483646 h 586"/>
                    <a:gd name="T38" fmla="*/ 2147483646 w 196"/>
                    <a:gd name="T39" fmla="*/ 2147483646 h 586"/>
                    <a:gd name="T40" fmla="*/ 2147483646 w 196"/>
                    <a:gd name="T41" fmla="*/ 2147483646 h 586"/>
                    <a:gd name="T42" fmla="*/ 2147483646 w 196"/>
                    <a:gd name="T43" fmla="*/ 2147483646 h 586"/>
                    <a:gd name="T44" fmla="*/ 2147483646 w 196"/>
                    <a:gd name="T45" fmla="*/ 2147483646 h 586"/>
                    <a:gd name="T46" fmla="*/ 2147483646 w 196"/>
                    <a:gd name="T47" fmla="*/ 2147483646 h 586"/>
                    <a:gd name="T48" fmla="*/ 2147483646 w 196"/>
                    <a:gd name="T49" fmla="*/ 2147483646 h 586"/>
                    <a:gd name="T50" fmla="*/ 2147483646 w 196"/>
                    <a:gd name="T51" fmla="*/ 2147483646 h 586"/>
                    <a:gd name="T52" fmla="*/ 2147483646 w 196"/>
                    <a:gd name="T53" fmla="*/ 2147483646 h 586"/>
                    <a:gd name="T54" fmla="*/ 2147483646 w 196"/>
                    <a:gd name="T55" fmla="*/ 2147483646 h 586"/>
                    <a:gd name="T56" fmla="*/ 2147483646 w 196"/>
                    <a:gd name="T57" fmla="*/ 2147483646 h 586"/>
                    <a:gd name="T58" fmla="*/ 2147483646 w 196"/>
                    <a:gd name="T59" fmla="*/ 2147483646 h 586"/>
                    <a:gd name="T60" fmla="*/ 2147483646 w 196"/>
                    <a:gd name="T61" fmla="*/ 2147483646 h 586"/>
                    <a:gd name="T62" fmla="*/ 2147483646 w 196"/>
                    <a:gd name="T63" fmla="*/ 2147483646 h 586"/>
                    <a:gd name="T64" fmla="*/ 2147483646 w 196"/>
                    <a:gd name="T65" fmla="*/ 2147483646 h 586"/>
                    <a:gd name="T66" fmla="*/ 2147483646 w 196"/>
                    <a:gd name="T67" fmla="*/ 2147483646 h 586"/>
                    <a:gd name="T68" fmla="*/ 2147483646 w 196"/>
                    <a:gd name="T69" fmla="*/ 2147483646 h 586"/>
                    <a:gd name="T70" fmla="*/ 2147483646 w 196"/>
                    <a:gd name="T71" fmla="*/ 2147483646 h 586"/>
                    <a:gd name="T72" fmla="*/ 2147483646 w 196"/>
                    <a:gd name="T73" fmla="*/ 2147483646 h 586"/>
                    <a:gd name="T74" fmla="*/ 2147483646 w 196"/>
                    <a:gd name="T75" fmla="*/ 2147483646 h 586"/>
                    <a:gd name="T76" fmla="*/ 2147483646 w 196"/>
                    <a:gd name="T77" fmla="*/ 2147483646 h 586"/>
                    <a:gd name="T78" fmla="*/ 2147483646 w 196"/>
                    <a:gd name="T79" fmla="*/ 2147483646 h 586"/>
                    <a:gd name="T80" fmla="*/ 2147483646 w 196"/>
                    <a:gd name="T81" fmla="*/ 2147483646 h 586"/>
                    <a:gd name="T82" fmla="*/ 2147483646 w 196"/>
                    <a:gd name="T83" fmla="*/ 2147483646 h 586"/>
                    <a:gd name="T84" fmla="*/ 2147483646 w 196"/>
                    <a:gd name="T85" fmla="*/ 2147483646 h 586"/>
                    <a:gd name="T86" fmla="*/ 2147483646 w 196"/>
                    <a:gd name="T87" fmla="*/ 2147483646 h 586"/>
                    <a:gd name="T88" fmla="*/ 2147483646 w 196"/>
                    <a:gd name="T89" fmla="*/ 2147483646 h 586"/>
                    <a:gd name="T90" fmla="*/ 2147483646 w 196"/>
                    <a:gd name="T91" fmla="*/ 2147483646 h 586"/>
                    <a:gd name="T92" fmla="*/ 2147483646 w 196"/>
                    <a:gd name="T93" fmla="*/ 2147483646 h 586"/>
                    <a:gd name="T94" fmla="*/ 2147483646 w 196"/>
                    <a:gd name="T95" fmla="*/ 2147483646 h 586"/>
                    <a:gd name="T96" fmla="*/ 2147483646 w 196"/>
                    <a:gd name="T97" fmla="*/ 2147483646 h 586"/>
                    <a:gd name="T98" fmla="*/ 2147483646 w 196"/>
                    <a:gd name="T99" fmla="*/ 2147483646 h 586"/>
                    <a:gd name="T100" fmla="*/ 2147483646 w 196"/>
                    <a:gd name="T101" fmla="*/ 2147483646 h 58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w 196"/>
                    <a:gd name="T154" fmla="*/ 0 h 586"/>
                    <a:gd name="T155" fmla="*/ 196 w 196"/>
                    <a:gd name="T156" fmla="*/ 586 h 586"/>
                  </a:gdLst>
                  <a:ahLst/>
                  <a:cxnLst>
                    <a:cxn ang="T102">
                      <a:pos x="T0" y="T1"/>
                    </a:cxn>
                    <a:cxn ang="T103">
                      <a:pos x="T2" y="T3"/>
                    </a:cxn>
                    <a:cxn ang="T104">
                      <a:pos x="T4" y="T5"/>
                    </a:cxn>
                    <a:cxn ang="T105">
                      <a:pos x="T6" y="T7"/>
                    </a:cxn>
                    <a:cxn ang="T106">
                      <a:pos x="T8" y="T9"/>
                    </a:cxn>
                    <a:cxn ang="T107">
                      <a:pos x="T10" y="T11"/>
                    </a:cxn>
                    <a:cxn ang="T108">
                      <a:pos x="T12" y="T13"/>
                    </a:cxn>
                    <a:cxn ang="T109">
                      <a:pos x="T14" y="T15"/>
                    </a:cxn>
                    <a:cxn ang="T110">
                      <a:pos x="T16" y="T17"/>
                    </a:cxn>
                    <a:cxn ang="T111">
                      <a:pos x="T18" y="T19"/>
                    </a:cxn>
                    <a:cxn ang="T112">
                      <a:pos x="T20" y="T21"/>
                    </a:cxn>
                    <a:cxn ang="T113">
                      <a:pos x="T22" y="T23"/>
                    </a:cxn>
                    <a:cxn ang="T114">
                      <a:pos x="T24" y="T25"/>
                    </a:cxn>
                    <a:cxn ang="T115">
                      <a:pos x="T26" y="T27"/>
                    </a:cxn>
                    <a:cxn ang="T116">
                      <a:pos x="T28" y="T29"/>
                    </a:cxn>
                    <a:cxn ang="T117">
                      <a:pos x="T30" y="T31"/>
                    </a:cxn>
                    <a:cxn ang="T118">
                      <a:pos x="T32" y="T33"/>
                    </a:cxn>
                    <a:cxn ang="T119">
                      <a:pos x="T34" y="T35"/>
                    </a:cxn>
                    <a:cxn ang="T120">
                      <a:pos x="T36" y="T37"/>
                    </a:cxn>
                    <a:cxn ang="T121">
                      <a:pos x="T38" y="T39"/>
                    </a:cxn>
                    <a:cxn ang="T122">
                      <a:pos x="T40" y="T41"/>
                    </a:cxn>
                    <a:cxn ang="T123">
                      <a:pos x="T42" y="T43"/>
                    </a:cxn>
                    <a:cxn ang="T124">
                      <a:pos x="T44" y="T45"/>
                    </a:cxn>
                    <a:cxn ang="T125">
                      <a:pos x="T46" y="T47"/>
                    </a:cxn>
                    <a:cxn ang="T126">
                      <a:pos x="T48" y="T49"/>
                    </a:cxn>
                    <a:cxn ang="T127">
                      <a:pos x="T50" y="T51"/>
                    </a:cxn>
                    <a:cxn ang="T128">
                      <a:pos x="T52" y="T53"/>
                    </a:cxn>
                    <a:cxn ang="T129">
                      <a:pos x="T54" y="T55"/>
                    </a:cxn>
                    <a:cxn ang="T130">
                      <a:pos x="T56" y="T57"/>
                    </a:cxn>
                    <a:cxn ang="T131">
                      <a:pos x="T58" y="T59"/>
                    </a:cxn>
                    <a:cxn ang="T132">
                      <a:pos x="T60" y="T61"/>
                    </a:cxn>
                    <a:cxn ang="T133">
                      <a:pos x="T62" y="T63"/>
                    </a:cxn>
                    <a:cxn ang="T134">
                      <a:pos x="T64" y="T65"/>
                    </a:cxn>
                    <a:cxn ang="T135">
                      <a:pos x="T66" y="T67"/>
                    </a:cxn>
                    <a:cxn ang="T136">
                      <a:pos x="T68" y="T69"/>
                    </a:cxn>
                    <a:cxn ang="T137">
                      <a:pos x="T70" y="T71"/>
                    </a:cxn>
                    <a:cxn ang="T138">
                      <a:pos x="T72" y="T73"/>
                    </a:cxn>
                    <a:cxn ang="T139">
                      <a:pos x="T74" y="T75"/>
                    </a:cxn>
                    <a:cxn ang="T140">
                      <a:pos x="T76" y="T77"/>
                    </a:cxn>
                    <a:cxn ang="T141">
                      <a:pos x="T78" y="T79"/>
                    </a:cxn>
                    <a:cxn ang="T142">
                      <a:pos x="T80" y="T81"/>
                    </a:cxn>
                    <a:cxn ang="T143">
                      <a:pos x="T82" y="T83"/>
                    </a:cxn>
                    <a:cxn ang="T144">
                      <a:pos x="T84" y="T85"/>
                    </a:cxn>
                    <a:cxn ang="T145">
                      <a:pos x="T86" y="T87"/>
                    </a:cxn>
                    <a:cxn ang="T146">
                      <a:pos x="T88" y="T89"/>
                    </a:cxn>
                    <a:cxn ang="T147">
                      <a:pos x="T90" y="T91"/>
                    </a:cxn>
                    <a:cxn ang="T148">
                      <a:pos x="T92" y="T93"/>
                    </a:cxn>
                    <a:cxn ang="T149">
                      <a:pos x="T94" y="T95"/>
                    </a:cxn>
                    <a:cxn ang="T150">
                      <a:pos x="T96" y="T97"/>
                    </a:cxn>
                    <a:cxn ang="T151">
                      <a:pos x="T98" y="T99"/>
                    </a:cxn>
                    <a:cxn ang="T152">
                      <a:pos x="T100" y="T101"/>
                    </a:cxn>
                  </a:cxnLst>
                  <a:rect l="T153" t="T154" r="T155" b="T156"/>
                  <a:pathLst>
                    <a:path w="196" h="586">
                      <a:moveTo>
                        <a:pt x="0" y="586"/>
                      </a:moveTo>
                      <a:lnTo>
                        <a:pt x="1" y="576"/>
                      </a:lnTo>
                      <a:lnTo>
                        <a:pt x="2" y="567"/>
                      </a:lnTo>
                      <a:lnTo>
                        <a:pt x="3" y="558"/>
                      </a:lnTo>
                      <a:lnTo>
                        <a:pt x="4" y="550"/>
                      </a:lnTo>
                      <a:lnTo>
                        <a:pt x="5" y="542"/>
                      </a:lnTo>
                      <a:lnTo>
                        <a:pt x="6" y="535"/>
                      </a:lnTo>
                      <a:lnTo>
                        <a:pt x="7" y="528"/>
                      </a:lnTo>
                      <a:lnTo>
                        <a:pt x="8" y="521"/>
                      </a:lnTo>
                      <a:lnTo>
                        <a:pt x="9" y="515"/>
                      </a:lnTo>
                      <a:lnTo>
                        <a:pt x="10" y="509"/>
                      </a:lnTo>
                      <a:lnTo>
                        <a:pt x="11" y="503"/>
                      </a:lnTo>
                      <a:lnTo>
                        <a:pt x="12" y="498"/>
                      </a:lnTo>
                      <a:lnTo>
                        <a:pt x="13" y="492"/>
                      </a:lnTo>
                      <a:lnTo>
                        <a:pt x="14" y="487"/>
                      </a:lnTo>
                      <a:lnTo>
                        <a:pt x="15" y="483"/>
                      </a:lnTo>
                      <a:lnTo>
                        <a:pt x="16" y="478"/>
                      </a:lnTo>
                      <a:lnTo>
                        <a:pt x="17" y="474"/>
                      </a:lnTo>
                      <a:lnTo>
                        <a:pt x="18" y="469"/>
                      </a:lnTo>
                      <a:lnTo>
                        <a:pt x="19" y="465"/>
                      </a:lnTo>
                      <a:lnTo>
                        <a:pt x="20" y="461"/>
                      </a:lnTo>
                      <a:lnTo>
                        <a:pt x="21" y="458"/>
                      </a:lnTo>
                      <a:lnTo>
                        <a:pt x="22" y="454"/>
                      </a:lnTo>
                      <a:lnTo>
                        <a:pt x="23" y="450"/>
                      </a:lnTo>
                      <a:lnTo>
                        <a:pt x="24" y="447"/>
                      </a:lnTo>
                      <a:lnTo>
                        <a:pt x="25" y="444"/>
                      </a:lnTo>
                      <a:lnTo>
                        <a:pt x="26" y="440"/>
                      </a:lnTo>
                      <a:lnTo>
                        <a:pt x="27" y="437"/>
                      </a:lnTo>
                      <a:lnTo>
                        <a:pt x="28" y="434"/>
                      </a:lnTo>
                      <a:lnTo>
                        <a:pt x="29" y="431"/>
                      </a:lnTo>
                      <a:lnTo>
                        <a:pt x="30" y="428"/>
                      </a:lnTo>
                      <a:lnTo>
                        <a:pt x="31" y="426"/>
                      </a:lnTo>
                      <a:lnTo>
                        <a:pt x="32" y="423"/>
                      </a:lnTo>
                      <a:lnTo>
                        <a:pt x="33" y="420"/>
                      </a:lnTo>
                      <a:lnTo>
                        <a:pt x="34" y="418"/>
                      </a:lnTo>
                      <a:lnTo>
                        <a:pt x="35" y="415"/>
                      </a:lnTo>
                      <a:lnTo>
                        <a:pt x="36" y="413"/>
                      </a:lnTo>
                      <a:lnTo>
                        <a:pt x="37" y="410"/>
                      </a:lnTo>
                      <a:lnTo>
                        <a:pt x="38" y="408"/>
                      </a:lnTo>
                      <a:lnTo>
                        <a:pt x="39" y="406"/>
                      </a:lnTo>
                      <a:lnTo>
                        <a:pt x="40" y="403"/>
                      </a:lnTo>
                      <a:lnTo>
                        <a:pt x="41" y="401"/>
                      </a:lnTo>
                      <a:lnTo>
                        <a:pt x="42" y="399"/>
                      </a:lnTo>
                      <a:lnTo>
                        <a:pt x="43" y="397"/>
                      </a:lnTo>
                      <a:lnTo>
                        <a:pt x="44" y="395"/>
                      </a:lnTo>
                      <a:lnTo>
                        <a:pt x="45" y="393"/>
                      </a:lnTo>
                      <a:lnTo>
                        <a:pt x="46" y="391"/>
                      </a:lnTo>
                      <a:lnTo>
                        <a:pt x="47" y="389"/>
                      </a:lnTo>
                      <a:lnTo>
                        <a:pt x="48" y="387"/>
                      </a:lnTo>
                      <a:lnTo>
                        <a:pt x="49" y="385"/>
                      </a:lnTo>
                      <a:lnTo>
                        <a:pt x="50" y="383"/>
                      </a:lnTo>
                      <a:lnTo>
                        <a:pt x="51" y="381"/>
                      </a:lnTo>
                      <a:lnTo>
                        <a:pt x="52" y="380"/>
                      </a:lnTo>
                      <a:lnTo>
                        <a:pt x="53" y="378"/>
                      </a:lnTo>
                      <a:lnTo>
                        <a:pt x="54" y="376"/>
                      </a:lnTo>
                      <a:lnTo>
                        <a:pt x="55" y="374"/>
                      </a:lnTo>
                      <a:lnTo>
                        <a:pt x="57" y="371"/>
                      </a:lnTo>
                      <a:lnTo>
                        <a:pt x="58" y="369"/>
                      </a:lnTo>
                      <a:lnTo>
                        <a:pt x="60" y="366"/>
                      </a:lnTo>
                      <a:lnTo>
                        <a:pt x="61" y="364"/>
                      </a:lnTo>
                      <a:lnTo>
                        <a:pt x="63" y="361"/>
                      </a:lnTo>
                      <a:lnTo>
                        <a:pt x="64" y="359"/>
                      </a:lnTo>
                      <a:lnTo>
                        <a:pt x="66" y="357"/>
                      </a:lnTo>
                      <a:lnTo>
                        <a:pt x="67" y="355"/>
                      </a:lnTo>
                      <a:lnTo>
                        <a:pt x="69" y="353"/>
                      </a:lnTo>
                      <a:lnTo>
                        <a:pt x="70" y="350"/>
                      </a:lnTo>
                      <a:lnTo>
                        <a:pt x="72" y="348"/>
                      </a:lnTo>
                      <a:lnTo>
                        <a:pt x="73" y="346"/>
                      </a:lnTo>
                      <a:lnTo>
                        <a:pt x="75" y="344"/>
                      </a:lnTo>
                      <a:lnTo>
                        <a:pt x="76" y="342"/>
                      </a:lnTo>
                      <a:lnTo>
                        <a:pt x="78" y="340"/>
                      </a:lnTo>
                      <a:lnTo>
                        <a:pt x="79" y="338"/>
                      </a:lnTo>
                      <a:lnTo>
                        <a:pt x="81" y="336"/>
                      </a:lnTo>
                      <a:lnTo>
                        <a:pt x="82" y="334"/>
                      </a:lnTo>
                      <a:lnTo>
                        <a:pt x="84" y="332"/>
                      </a:lnTo>
                      <a:lnTo>
                        <a:pt x="85" y="330"/>
                      </a:lnTo>
                      <a:lnTo>
                        <a:pt x="87" y="328"/>
                      </a:lnTo>
                      <a:lnTo>
                        <a:pt x="88" y="326"/>
                      </a:lnTo>
                      <a:lnTo>
                        <a:pt x="90" y="324"/>
                      </a:lnTo>
                      <a:lnTo>
                        <a:pt x="91" y="322"/>
                      </a:lnTo>
                      <a:lnTo>
                        <a:pt x="93" y="320"/>
                      </a:lnTo>
                      <a:lnTo>
                        <a:pt x="94" y="318"/>
                      </a:lnTo>
                      <a:lnTo>
                        <a:pt x="96" y="316"/>
                      </a:lnTo>
                      <a:lnTo>
                        <a:pt x="97" y="314"/>
                      </a:lnTo>
                      <a:lnTo>
                        <a:pt x="99" y="312"/>
                      </a:lnTo>
                      <a:lnTo>
                        <a:pt x="100" y="311"/>
                      </a:lnTo>
                      <a:lnTo>
                        <a:pt x="102" y="309"/>
                      </a:lnTo>
                      <a:lnTo>
                        <a:pt x="103" y="307"/>
                      </a:lnTo>
                      <a:lnTo>
                        <a:pt x="105" y="305"/>
                      </a:lnTo>
                      <a:lnTo>
                        <a:pt x="106" y="303"/>
                      </a:lnTo>
                      <a:lnTo>
                        <a:pt x="108" y="301"/>
                      </a:lnTo>
                      <a:lnTo>
                        <a:pt x="109" y="299"/>
                      </a:lnTo>
                      <a:lnTo>
                        <a:pt x="111" y="297"/>
                      </a:lnTo>
                      <a:lnTo>
                        <a:pt x="112" y="295"/>
                      </a:lnTo>
                      <a:lnTo>
                        <a:pt x="114" y="293"/>
                      </a:lnTo>
                      <a:lnTo>
                        <a:pt x="115" y="291"/>
                      </a:lnTo>
                      <a:lnTo>
                        <a:pt x="117" y="289"/>
                      </a:lnTo>
                      <a:lnTo>
                        <a:pt x="118" y="287"/>
                      </a:lnTo>
                      <a:lnTo>
                        <a:pt x="120" y="284"/>
                      </a:lnTo>
                      <a:lnTo>
                        <a:pt x="121" y="282"/>
                      </a:lnTo>
                      <a:lnTo>
                        <a:pt x="123" y="280"/>
                      </a:lnTo>
                      <a:lnTo>
                        <a:pt x="124" y="278"/>
                      </a:lnTo>
                      <a:lnTo>
                        <a:pt x="126" y="276"/>
                      </a:lnTo>
                      <a:lnTo>
                        <a:pt x="127" y="274"/>
                      </a:lnTo>
                      <a:lnTo>
                        <a:pt x="129" y="271"/>
                      </a:lnTo>
                      <a:lnTo>
                        <a:pt x="130" y="269"/>
                      </a:lnTo>
                      <a:lnTo>
                        <a:pt x="132" y="267"/>
                      </a:lnTo>
                      <a:lnTo>
                        <a:pt x="133" y="264"/>
                      </a:lnTo>
                      <a:lnTo>
                        <a:pt x="135" y="262"/>
                      </a:lnTo>
                      <a:lnTo>
                        <a:pt x="136" y="259"/>
                      </a:lnTo>
                      <a:lnTo>
                        <a:pt x="138" y="257"/>
                      </a:lnTo>
                      <a:lnTo>
                        <a:pt x="139" y="254"/>
                      </a:lnTo>
                      <a:lnTo>
                        <a:pt x="141" y="251"/>
                      </a:lnTo>
                      <a:lnTo>
                        <a:pt x="142" y="249"/>
                      </a:lnTo>
                      <a:lnTo>
                        <a:pt x="144" y="246"/>
                      </a:lnTo>
                      <a:lnTo>
                        <a:pt x="145" y="243"/>
                      </a:lnTo>
                      <a:lnTo>
                        <a:pt x="147" y="240"/>
                      </a:lnTo>
                      <a:lnTo>
                        <a:pt x="148" y="237"/>
                      </a:lnTo>
                      <a:lnTo>
                        <a:pt x="150" y="234"/>
                      </a:lnTo>
                      <a:lnTo>
                        <a:pt x="151" y="231"/>
                      </a:lnTo>
                      <a:lnTo>
                        <a:pt x="153" y="227"/>
                      </a:lnTo>
                      <a:lnTo>
                        <a:pt x="154" y="224"/>
                      </a:lnTo>
                      <a:lnTo>
                        <a:pt x="156" y="221"/>
                      </a:lnTo>
                      <a:lnTo>
                        <a:pt x="157" y="217"/>
                      </a:lnTo>
                      <a:lnTo>
                        <a:pt x="159" y="213"/>
                      </a:lnTo>
                      <a:lnTo>
                        <a:pt x="160" y="209"/>
                      </a:lnTo>
                      <a:lnTo>
                        <a:pt x="162" y="205"/>
                      </a:lnTo>
                      <a:lnTo>
                        <a:pt x="163" y="201"/>
                      </a:lnTo>
                      <a:lnTo>
                        <a:pt x="165" y="196"/>
                      </a:lnTo>
                      <a:lnTo>
                        <a:pt x="166" y="192"/>
                      </a:lnTo>
                      <a:lnTo>
                        <a:pt x="168" y="187"/>
                      </a:lnTo>
                      <a:lnTo>
                        <a:pt x="169" y="182"/>
                      </a:lnTo>
                      <a:lnTo>
                        <a:pt x="171" y="176"/>
                      </a:lnTo>
                      <a:lnTo>
                        <a:pt x="172" y="171"/>
                      </a:lnTo>
                      <a:lnTo>
                        <a:pt x="174" y="165"/>
                      </a:lnTo>
                      <a:lnTo>
                        <a:pt x="175" y="158"/>
                      </a:lnTo>
                      <a:lnTo>
                        <a:pt x="177" y="152"/>
                      </a:lnTo>
                      <a:lnTo>
                        <a:pt x="178" y="145"/>
                      </a:lnTo>
                      <a:lnTo>
                        <a:pt x="180" y="137"/>
                      </a:lnTo>
                      <a:lnTo>
                        <a:pt x="181" y="129"/>
                      </a:lnTo>
                      <a:lnTo>
                        <a:pt x="183" y="120"/>
                      </a:lnTo>
                      <a:lnTo>
                        <a:pt x="184" y="111"/>
                      </a:lnTo>
                      <a:lnTo>
                        <a:pt x="186" y="101"/>
                      </a:lnTo>
                      <a:lnTo>
                        <a:pt x="187" y="90"/>
                      </a:lnTo>
                      <a:lnTo>
                        <a:pt x="189" y="78"/>
                      </a:lnTo>
                      <a:lnTo>
                        <a:pt x="190" y="66"/>
                      </a:lnTo>
                      <a:lnTo>
                        <a:pt x="191" y="59"/>
                      </a:lnTo>
                      <a:lnTo>
                        <a:pt x="192" y="51"/>
                      </a:lnTo>
                      <a:lnTo>
                        <a:pt x="193" y="44"/>
                      </a:lnTo>
                      <a:lnTo>
                        <a:pt x="193" y="36"/>
                      </a:lnTo>
                      <a:lnTo>
                        <a:pt x="194" y="28"/>
                      </a:lnTo>
                      <a:lnTo>
                        <a:pt x="195" y="19"/>
                      </a:lnTo>
                      <a:lnTo>
                        <a:pt x="196" y="9"/>
                      </a:lnTo>
                      <a:lnTo>
                        <a:pt x="196" y="0"/>
                      </a:lnTo>
                    </a:path>
                  </a:pathLst>
                </a:custGeom>
                <a:noFill/>
                <a:ln w="28575">
                  <a:solidFill>
                    <a:srgbClr val="0070C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</p:grpSp>
          <p:grpSp>
            <p:nvGrpSpPr>
              <p:cNvPr id="31769" name="Group 146">
                <a:extLst>
                  <a:ext uri="{FF2B5EF4-FFF2-40B4-BE49-F238E27FC236}">
                    <a16:creationId xmlns:a16="http://schemas.microsoft.com/office/drawing/2014/main" id="{E23BB2A1-8885-4C7A-A4DC-A3775D1E7A6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475538" y="1914525"/>
                <a:ext cx="962026" cy="3949700"/>
                <a:chOff x="7475538" y="1914525"/>
                <a:chExt cx="962026" cy="3949700"/>
              </a:xfrm>
            </p:grpSpPr>
            <p:sp>
              <p:nvSpPr>
                <p:cNvPr id="31770" name="Freeform 124">
                  <a:extLst>
                    <a:ext uri="{FF2B5EF4-FFF2-40B4-BE49-F238E27FC236}">
                      <a16:creationId xmlns:a16="http://schemas.microsoft.com/office/drawing/2014/main" id="{F449E51E-243C-42D0-A9A7-4A67F7462B2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75538" y="5594350"/>
                  <a:ext cx="14288" cy="269875"/>
                </a:xfrm>
                <a:custGeom>
                  <a:avLst/>
                  <a:gdLst>
                    <a:gd name="T0" fmla="*/ 2147483646 w 3"/>
                    <a:gd name="T1" fmla="*/ 0 h 43"/>
                    <a:gd name="T2" fmla="*/ 2147483646 w 3"/>
                    <a:gd name="T3" fmla="*/ 2147483646 h 43"/>
                    <a:gd name="T4" fmla="*/ 2147483646 w 3"/>
                    <a:gd name="T5" fmla="*/ 2147483646 h 43"/>
                    <a:gd name="T6" fmla="*/ 2147483646 w 3"/>
                    <a:gd name="T7" fmla="*/ 2147483646 h 43"/>
                    <a:gd name="T8" fmla="*/ 0 w 3"/>
                    <a:gd name="T9" fmla="*/ 2147483646 h 43"/>
                    <a:gd name="T10" fmla="*/ 0 w 3"/>
                    <a:gd name="T11" fmla="*/ 2147483646 h 4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"/>
                    <a:gd name="T19" fmla="*/ 0 h 43"/>
                    <a:gd name="T20" fmla="*/ 3 w 3"/>
                    <a:gd name="T21" fmla="*/ 43 h 43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" h="43">
                      <a:moveTo>
                        <a:pt x="3" y="0"/>
                      </a:moveTo>
                      <a:lnTo>
                        <a:pt x="3" y="8"/>
                      </a:lnTo>
                      <a:lnTo>
                        <a:pt x="2" y="16"/>
                      </a:lnTo>
                      <a:lnTo>
                        <a:pt x="1" y="25"/>
                      </a:lnTo>
                      <a:lnTo>
                        <a:pt x="0" y="34"/>
                      </a:lnTo>
                      <a:lnTo>
                        <a:pt x="0" y="43"/>
                      </a:lnTo>
                    </a:path>
                  </a:pathLst>
                </a:custGeom>
                <a:noFill/>
                <a:ln w="28575">
                  <a:solidFill>
                    <a:srgbClr val="0070C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31771" name="Freeform 125">
                  <a:extLst>
                    <a:ext uri="{FF2B5EF4-FFF2-40B4-BE49-F238E27FC236}">
                      <a16:creationId xmlns:a16="http://schemas.microsoft.com/office/drawing/2014/main" id="{5C6ACBA1-DA6A-4397-AC13-08444ADC5E2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89826" y="1914525"/>
                  <a:ext cx="947738" cy="3679825"/>
                </a:xfrm>
                <a:custGeom>
                  <a:avLst/>
                  <a:gdLst>
                    <a:gd name="T0" fmla="*/ 2147483646 w 197"/>
                    <a:gd name="T1" fmla="*/ 2147483646 h 586"/>
                    <a:gd name="T2" fmla="*/ 2147483646 w 197"/>
                    <a:gd name="T3" fmla="*/ 2147483646 h 586"/>
                    <a:gd name="T4" fmla="*/ 2147483646 w 197"/>
                    <a:gd name="T5" fmla="*/ 2147483646 h 586"/>
                    <a:gd name="T6" fmla="*/ 2147483646 w 197"/>
                    <a:gd name="T7" fmla="*/ 2147483646 h 586"/>
                    <a:gd name="T8" fmla="*/ 2147483646 w 197"/>
                    <a:gd name="T9" fmla="*/ 2147483646 h 586"/>
                    <a:gd name="T10" fmla="*/ 2147483646 w 197"/>
                    <a:gd name="T11" fmla="*/ 2147483646 h 586"/>
                    <a:gd name="T12" fmla="*/ 2147483646 w 197"/>
                    <a:gd name="T13" fmla="*/ 2147483646 h 586"/>
                    <a:gd name="T14" fmla="*/ 2147483646 w 197"/>
                    <a:gd name="T15" fmla="*/ 2147483646 h 586"/>
                    <a:gd name="T16" fmla="*/ 2147483646 w 197"/>
                    <a:gd name="T17" fmla="*/ 2147483646 h 586"/>
                    <a:gd name="T18" fmla="*/ 2147483646 w 197"/>
                    <a:gd name="T19" fmla="*/ 2147483646 h 586"/>
                    <a:gd name="T20" fmla="*/ 2147483646 w 197"/>
                    <a:gd name="T21" fmla="*/ 2147483646 h 586"/>
                    <a:gd name="T22" fmla="*/ 2147483646 w 197"/>
                    <a:gd name="T23" fmla="*/ 2147483646 h 586"/>
                    <a:gd name="T24" fmla="*/ 2147483646 w 197"/>
                    <a:gd name="T25" fmla="*/ 2147483646 h 586"/>
                    <a:gd name="T26" fmla="*/ 2147483646 w 197"/>
                    <a:gd name="T27" fmla="*/ 2147483646 h 586"/>
                    <a:gd name="T28" fmla="*/ 2147483646 w 197"/>
                    <a:gd name="T29" fmla="*/ 2147483646 h 586"/>
                    <a:gd name="T30" fmla="*/ 2147483646 w 197"/>
                    <a:gd name="T31" fmla="*/ 2147483646 h 586"/>
                    <a:gd name="T32" fmla="*/ 2147483646 w 197"/>
                    <a:gd name="T33" fmla="*/ 2147483646 h 586"/>
                    <a:gd name="T34" fmla="*/ 2147483646 w 197"/>
                    <a:gd name="T35" fmla="*/ 2147483646 h 586"/>
                    <a:gd name="T36" fmla="*/ 2147483646 w 197"/>
                    <a:gd name="T37" fmla="*/ 2147483646 h 586"/>
                    <a:gd name="T38" fmla="*/ 2147483646 w 197"/>
                    <a:gd name="T39" fmla="*/ 2147483646 h 586"/>
                    <a:gd name="T40" fmla="*/ 2147483646 w 197"/>
                    <a:gd name="T41" fmla="*/ 2147483646 h 586"/>
                    <a:gd name="T42" fmla="*/ 2147483646 w 197"/>
                    <a:gd name="T43" fmla="*/ 2147483646 h 586"/>
                    <a:gd name="T44" fmla="*/ 2147483646 w 197"/>
                    <a:gd name="T45" fmla="*/ 2147483646 h 586"/>
                    <a:gd name="T46" fmla="*/ 2147483646 w 197"/>
                    <a:gd name="T47" fmla="*/ 2147483646 h 586"/>
                    <a:gd name="T48" fmla="*/ 2147483646 w 197"/>
                    <a:gd name="T49" fmla="*/ 2147483646 h 586"/>
                    <a:gd name="T50" fmla="*/ 2147483646 w 197"/>
                    <a:gd name="T51" fmla="*/ 2147483646 h 586"/>
                    <a:gd name="T52" fmla="*/ 2147483646 w 197"/>
                    <a:gd name="T53" fmla="*/ 2147483646 h 586"/>
                    <a:gd name="T54" fmla="*/ 2147483646 w 197"/>
                    <a:gd name="T55" fmla="*/ 2147483646 h 586"/>
                    <a:gd name="T56" fmla="*/ 2147483646 w 197"/>
                    <a:gd name="T57" fmla="*/ 2147483646 h 586"/>
                    <a:gd name="T58" fmla="*/ 2147483646 w 197"/>
                    <a:gd name="T59" fmla="*/ 2147483646 h 586"/>
                    <a:gd name="T60" fmla="*/ 2147483646 w 197"/>
                    <a:gd name="T61" fmla="*/ 2147483646 h 586"/>
                    <a:gd name="T62" fmla="*/ 2147483646 w 197"/>
                    <a:gd name="T63" fmla="*/ 2147483646 h 586"/>
                    <a:gd name="T64" fmla="*/ 2147483646 w 197"/>
                    <a:gd name="T65" fmla="*/ 2147483646 h 586"/>
                    <a:gd name="T66" fmla="*/ 2147483646 w 197"/>
                    <a:gd name="T67" fmla="*/ 2147483646 h 586"/>
                    <a:gd name="T68" fmla="*/ 2147483646 w 197"/>
                    <a:gd name="T69" fmla="*/ 2147483646 h 586"/>
                    <a:gd name="T70" fmla="*/ 2147483646 w 197"/>
                    <a:gd name="T71" fmla="*/ 2147483646 h 586"/>
                    <a:gd name="T72" fmla="*/ 2147483646 w 197"/>
                    <a:gd name="T73" fmla="*/ 2147483646 h 586"/>
                    <a:gd name="T74" fmla="*/ 2147483646 w 197"/>
                    <a:gd name="T75" fmla="*/ 2147483646 h 586"/>
                    <a:gd name="T76" fmla="*/ 2147483646 w 197"/>
                    <a:gd name="T77" fmla="*/ 2147483646 h 586"/>
                    <a:gd name="T78" fmla="*/ 2147483646 w 197"/>
                    <a:gd name="T79" fmla="*/ 2147483646 h 586"/>
                    <a:gd name="T80" fmla="*/ 2147483646 w 197"/>
                    <a:gd name="T81" fmla="*/ 2147483646 h 586"/>
                    <a:gd name="T82" fmla="*/ 2147483646 w 197"/>
                    <a:gd name="T83" fmla="*/ 2147483646 h 586"/>
                    <a:gd name="T84" fmla="*/ 2147483646 w 197"/>
                    <a:gd name="T85" fmla="*/ 2147483646 h 586"/>
                    <a:gd name="T86" fmla="*/ 2147483646 w 197"/>
                    <a:gd name="T87" fmla="*/ 2147483646 h 586"/>
                    <a:gd name="T88" fmla="*/ 2147483646 w 197"/>
                    <a:gd name="T89" fmla="*/ 2147483646 h 586"/>
                    <a:gd name="T90" fmla="*/ 2147483646 w 197"/>
                    <a:gd name="T91" fmla="*/ 2147483646 h 586"/>
                    <a:gd name="T92" fmla="*/ 2147483646 w 197"/>
                    <a:gd name="T93" fmla="*/ 2147483646 h 586"/>
                    <a:gd name="T94" fmla="*/ 2147483646 w 197"/>
                    <a:gd name="T95" fmla="*/ 2147483646 h 586"/>
                    <a:gd name="T96" fmla="*/ 2147483646 w 197"/>
                    <a:gd name="T97" fmla="*/ 2147483646 h 586"/>
                    <a:gd name="T98" fmla="*/ 2147483646 w 197"/>
                    <a:gd name="T99" fmla="*/ 2147483646 h 586"/>
                    <a:gd name="T100" fmla="*/ 2147483646 w 197"/>
                    <a:gd name="T101" fmla="*/ 0 h 58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w 197"/>
                    <a:gd name="T154" fmla="*/ 0 h 586"/>
                    <a:gd name="T155" fmla="*/ 197 w 197"/>
                    <a:gd name="T156" fmla="*/ 586 h 586"/>
                  </a:gdLst>
                  <a:ahLst/>
                  <a:cxnLst>
                    <a:cxn ang="T102">
                      <a:pos x="T0" y="T1"/>
                    </a:cxn>
                    <a:cxn ang="T103">
                      <a:pos x="T2" y="T3"/>
                    </a:cxn>
                    <a:cxn ang="T104">
                      <a:pos x="T4" y="T5"/>
                    </a:cxn>
                    <a:cxn ang="T105">
                      <a:pos x="T6" y="T7"/>
                    </a:cxn>
                    <a:cxn ang="T106">
                      <a:pos x="T8" y="T9"/>
                    </a:cxn>
                    <a:cxn ang="T107">
                      <a:pos x="T10" y="T11"/>
                    </a:cxn>
                    <a:cxn ang="T108">
                      <a:pos x="T12" y="T13"/>
                    </a:cxn>
                    <a:cxn ang="T109">
                      <a:pos x="T14" y="T15"/>
                    </a:cxn>
                    <a:cxn ang="T110">
                      <a:pos x="T16" y="T17"/>
                    </a:cxn>
                    <a:cxn ang="T111">
                      <a:pos x="T18" y="T19"/>
                    </a:cxn>
                    <a:cxn ang="T112">
                      <a:pos x="T20" y="T21"/>
                    </a:cxn>
                    <a:cxn ang="T113">
                      <a:pos x="T22" y="T23"/>
                    </a:cxn>
                    <a:cxn ang="T114">
                      <a:pos x="T24" y="T25"/>
                    </a:cxn>
                    <a:cxn ang="T115">
                      <a:pos x="T26" y="T27"/>
                    </a:cxn>
                    <a:cxn ang="T116">
                      <a:pos x="T28" y="T29"/>
                    </a:cxn>
                    <a:cxn ang="T117">
                      <a:pos x="T30" y="T31"/>
                    </a:cxn>
                    <a:cxn ang="T118">
                      <a:pos x="T32" y="T33"/>
                    </a:cxn>
                    <a:cxn ang="T119">
                      <a:pos x="T34" y="T35"/>
                    </a:cxn>
                    <a:cxn ang="T120">
                      <a:pos x="T36" y="T37"/>
                    </a:cxn>
                    <a:cxn ang="T121">
                      <a:pos x="T38" y="T39"/>
                    </a:cxn>
                    <a:cxn ang="T122">
                      <a:pos x="T40" y="T41"/>
                    </a:cxn>
                    <a:cxn ang="T123">
                      <a:pos x="T42" y="T43"/>
                    </a:cxn>
                    <a:cxn ang="T124">
                      <a:pos x="T44" y="T45"/>
                    </a:cxn>
                    <a:cxn ang="T125">
                      <a:pos x="T46" y="T47"/>
                    </a:cxn>
                    <a:cxn ang="T126">
                      <a:pos x="T48" y="T49"/>
                    </a:cxn>
                    <a:cxn ang="T127">
                      <a:pos x="T50" y="T51"/>
                    </a:cxn>
                    <a:cxn ang="T128">
                      <a:pos x="T52" y="T53"/>
                    </a:cxn>
                    <a:cxn ang="T129">
                      <a:pos x="T54" y="T55"/>
                    </a:cxn>
                    <a:cxn ang="T130">
                      <a:pos x="T56" y="T57"/>
                    </a:cxn>
                    <a:cxn ang="T131">
                      <a:pos x="T58" y="T59"/>
                    </a:cxn>
                    <a:cxn ang="T132">
                      <a:pos x="T60" y="T61"/>
                    </a:cxn>
                    <a:cxn ang="T133">
                      <a:pos x="T62" y="T63"/>
                    </a:cxn>
                    <a:cxn ang="T134">
                      <a:pos x="T64" y="T65"/>
                    </a:cxn>
                    <a:cxn ang="T135">
                      <a:pos x="T66" y="T67"/>
                    </a:cxn>
                    <a:cxn ang="T136">
                      <a:pos x="T68" y="T69"/>
                    </a:cxn>
                    <a:cxn ang="T137">
                      <a:pos x="T70" y="T71"/>
                    </a:cxn>
                    <a:cxn ang="T138">
                      <a:pos x="T72" y="T73"/>
                    </a:cxn>
                    <a:cxn ang="T139">
                      <a:pos x="T74" y="T75"/>
                    </a:cxn>
                    <a:cxn ang="T140">
                      <a:pos x="T76" y="T77"/>
                    </a:cxn>
                    <a:cxn ang="T141">
                      <a:pos x="T78" y="T79"/>
                    </a:cxn>
                    <a:cxn ang="T142">
                      <a:pos x="T80" y="T81"/>
                    </a:cxn>
                    <a:cxn ang="T143">
                      <a:pos x="T82" y="T83"/>
                    </a:cxn>
                    <a:cxn ang="T144">
                      <a:pos x="T84" y="T85"/>
                    </a:cxn>
                    <a:cxn ang="T145">
                      <a:pos x="T86" y="T87"/>
                    </a:cxn>
                    <a:cxn ang="T146">
                      <a:pos x="T88" y="T89"/>
                    </a:cxn>
                    <a:cxn ang="T147">
                      <a:pos x="T90" y="T91"/>
                    </a:cxn>
                    <a:cxn ang="T148">
                      <a:pos x="T92" y="T93"/>
                    </a:cxn>
                    <a:cxn ang="T149">
                      <a:pos x="T94" y="T95"/>
                    </a:cxn>
                    <a:cxn ang="T150">
                      <a:pos x="T96" y="T97"/>
                    </a:cxn>
                    <a:cxn ang="T151">
                      <a:pos x="T98" y="T99"/>
                    </a:cxn>
                    <a:cxn ang="T152">
                      <a:pos x="T100" y="T101"/>
                    </a:cxn>
                  </a:cxnLst>
                  <a:rect l="T153" t="T154" r="T155" b="T156"/>
                  <a:pathLst>
                    <a:path w="197" h="586">
                      <a:moveTo>
                        <a:pt x="0" y="586"/>
                      </a:moveTo>
                      <a:lnTo>
                        <a:pt x="1" y="576"/>
                      </a:lnTo>
                      <a:lnTo>
                        <a:pt x="2" y="567"/>
                      </a:lnTo>
                      <a:lnTo>
                        <a:pt x="3" y="558"/>
                      </a:lnTo>
                      <a:lnTo>
                        <a:pt x="4" y="550"/>
                      </a:lnTo>
                      <a:lnTo>
                        <a:pt x="5" y="542"/>
                      </a:lnTo>
                      <a:lnTo>
                        <a:pt x="6" y="535"/>
                      </a:lnTo>
                      <a:lnTo>
                        <a:pt x="7" y="528"/>
                      </a:lnTo>
                      <a:lnTo>
                        <a:pt x="8" y="521"/>
                      </a:lnTo>
                      <a:lnTo>
                        <a:pt x="9" y="515"/>
                      </a:lnTo>
                      <a:lnTo>
                        <a:pt x="10" y="509"/>
                      </a:lnTo>
                      <a:lnTo>
                        <a:pt x="11" y="503"/>
                      </a:lnTo>
                      <a:lnTo>
                        <a:pt x="12" y="498"/>
                      </a:lnTo>
                      <a:lnTo>
                        <a:pt x="13" y="493"/>
                      </a:lnTo>
                      <a:lnTo>
                        <a:pt x="14" y="488"/>
                      </a:lnTo>
                      <a:lnTo>
                        <a:pt x="15" y="483"/>
                      </a:lnTo>
                      <a:lnTo>
                        <a:pt x="16" y="478"/>
                      </a:lnTo>
                      <a:lnTo>
                        <a:pt x="17" y="474"/>
                      </a:lnTo>
                      <a:lnTo>
                        <a:pt x="18" y="470"/>
                      </a:lnTo>
                      <a:lnTo>
                        <a:pt x="19" y="466"/>
                      </a:lnTo>
                      <a:lnTo>
                        <a:pt x="20" y="462"/>
                      </a:lnTo>
                      <a:lnTo>
                        <a:pt x="21" y="458"/>
                      </a:lnTo>
                      <a:lnTo>
                        <a:pt x="22" y="454"/>
                      </a:lnTo>
                      <a:lnTo>
                        <a:pt x="23" y="451"/>
                      </a:lnTo>
                      <a:lnTo>
                        <a:pt x="24" y="447"/>
                      </a:lnTo>
                      <a:lnTo>
                        <a:pt x="25" y="444"/>
                      </a:lnTo>
                      <a:lnTo>
                        <a:pt x="26" y="441"/>
                      </a:lnTo>
                      <a:lnTo>
                        <a:pt x="27" y="437"/>
                      </a:lnTo>
                      <a:lnTo>
                        <a:pt x="28" y="434"/>
                      </a:lnTo>
                      <a:lnTo>
                        <a:pt x="29" y="431"/>
                      </a:lnTo>
                      <a:lnTo>
                        <a:pt x="30" y="429"/>
                      </a:lnTo>
                      <a:lnTo>
                        <a:pt x="31" y="426"/>
                      </a:lnTo>
                      <a:lnTo>
                        <a:pt x="32" y="423"/>
                      </a:lnTo>
                      <a:lnTo>
                        <a:pt x="33" y="420"/>
                      </a:lnTo>
                      <a:lnTo>
                        <a:pt x="34" y="418"/>
                      </a:lnTo>
                      <a:lnTo>
                        <a:pt x="35" y="415"/>
                      </a:lnTo>
                      <a:lnTo>
                        <a:pt x="36" y="413"/>
                      </a:lnTo>
                      <a:lnTo>
                        <a:pt x="37" y="410"/>
                      </a:lnTo>
                      <a:lnTo>
                        <a:pt x="38" y="408"/>
                      </a:lnTo>
                      <a:lnTo>
                        <a:pt x="39" y="406"/>
                      </a:lnTo>
                      <a:lnTo>
                        <a:pt x="40" y="404"/>
                      </a:lnTo>
                      <a:lnTo>
                        <a:pt x="41" y="401"/>
                      </a:lnTo>
                      <a:lnTo>
                        <a:pt x="42" y="399"/>
                      </a:lnTo>
                      <a:lnTo>
                        <a:pt x="43" y="397"/>
                      </a:lnTo>
                      <a:lnTo>
                        <a:pt x="44" y="395"/>
                      </a:lnTo>
                      <a:lnTo>
                        <a:pt x="45" y="393"/>
                      </a:lnTo>
                      <a:lnTo>
                        <a:pt x="46" y="391"/>
                      </a:lnTo>
                      <a:lnTo>
                        <a:pt x="47" y="389"/>
                      </a:lnTo>
                      <a:lnTo>
                        <a:pt x="48" y="387"/>
                      </a:lnTo>
                      <a:lnTo>
                        <a:pt x="49" y="385"/>
                      </a:lnTo>
                      <a:lnTo>
                        <a:pt x="50" y="383"/>
                      </a:lnTo>
                      <a:lnTo>
                        <a:pt x="51" y="382"/>
                      </a:lnTo>
                      <a:lnTo>
                        <a:pt x="52" y="380"/>
                      </a:lnTo>
                      <a:lnTo>
                        <a:pt x="53" y="378"/>
                      </a:lnTo>
                      <a:lnTo>
                        <a:pt x="54" y="376"/>
                      </a:lnTo>
                      <a:lnTo>
                        <a:pt x="56" y="374"/>
                      </a:lnTo>
                      <a:lnTo>
                        <a:pt x="57" y="371"/>
                      </a:lnTo>
                      <a:lnTo>
                        <a:pt x="59" y="369"/>
                      </a:lnTo>
                      <a:lnTo>
                        <a:pt x="60" y="366"/>
                      </a:lnTo>
                      <a:lnTo>
                        <a:pt x="62" y="364"/>
                      </a:lnTo>
                      <a:lnTo>
                        <a:pt x="63" y="362"/>
                      </a:lnTo>
                      <a:lnTo>
                        <a:pt x="65" y="359"/>
                      </a:lnTo>
                      <a:lnTo>
                        <a:pt x="66" y="357"/>
                      </a:lnTo>
                      <a:lnTo>
                        <a:pt x="68" y="355"/>
                      </a:lnTo>
                      <a:lnTo>
                        <a:pt x="69" y="353"/>
                      </a:lnTo>
                      <a:lnTo>
                        <a:pt x="71" y="350"/>
                      </a:lnTo>
                      <a:lnTo>
                        <a:pt x="72" y="348"/>
                      </a:lnTo>
                      <a:lnTo>
                        <a:pt x="74" y="346"/>
                      </a:lnTo>
                      <a:lnTo>
                        <a:pt x="75" y="344"/>
                      </a:lnTo>
                      <a:lnTo>
                        <a:pt x="77" y="342"/>
                      </a:lnTo>
                      <a:lnTo>
                        <a:pt x="78" y="340"/>
                      </a:lnTo>
                      <a:lnTo>
                        <a:pt x="80" y="338"/>
                      </a:lnTo>
                      <a:lnTo>
                        <a:pt x="81" y="336"/>
                      </a:lnTo>
                      <a:lnTo>
                        <a:pt x="83" y="334"/>
                      </a:lnTo>
                      <a:lnTo>
                        <a:pt x="84" y="332"/>
                      </a:lnTo>
                      <a:lnTo>
                        <a:pt x="86" y="330"/>
                      </a:lnTo>
                      <a:lnTo>
                        <a:pt x="87" y="328"/>
                      </a:lnTo>
                      <a:lnTo>
                        <a:pt x="89" y="326"/>
                      </a:lnTo>
                      <a:lnTo>
                        <a:pt x="90" y="324"/>
                      </a:lnTo>
                      <a:lnTo>
                        <a:pt x="92" y="322"/>
                      </a:lnTo>
                      <a:lnTo>
                        <a:pt x="93" y="320"/>
                      </a:lnTo>
                      <a:lnTo>
                        <a:pt x="95" y="318"/>
                      </a:lnTo>
                      <a:lnTo>
                        <a:pt x="96" y="316"/>
                      </a:lnTo>
                      <a:lnTo>
                        <a:pt x="98" y="314"/>
                      </a:lnTo>
                      <a:lnTo>
                        <a:pt x="99" y="313"/>
                      </a:lnTo>
                      <a:lnTo>
                        <a:pt x="101" y="311"/>
                      </a:lnTo>
                      <a:lnTo>
                        <a:pt x="102" y="309"/>
                      </a:lnTo>
                      <a:lnTo>
                        <a:pt x="104" y="307"/>
                      </a:lnTo>
                      <a:lnTo>
                        <a:pt x="105" y="305"/>
                      </a:lnTo>
                      <a:lnTo>
                        <a:pt x="107" y="303"/>
                      </a:lnTo>
                      <a:lnTo>
                        <a:pt x="108" y="301"/>
                      </a:lnTo>
                      <a:lnTo>
                        <a:pt x="110" y="299"/>
                      </a:lnTo>
                      <a:lnTo>
                        <a:pt x="111" y="297"/>
                      </a:lnTo>
                      <a:lnTo>
                        <a:pt x="113" y="295"/>
                      </a:lnTo>
                      <a:lnTo>
                        <a:pt x="114" y="293"/>
                      </a:lnTo>
                      <a:lnTo>
                        <a:pt x="116" y="291"/>
                      </a:lnTo>
                      <a:lnTo>
                        <a:pt x="117" y="289"/>
                      </a:lnTo>
                      <a:lnTo>
                        <a:pt x="119" y="287"/>
                      </a:lnTo>
                      <a:lnTo>
                        <a:pt x="120" y="285"/>
                      </a:lnTo>
                      <a:lnTo>
                        <a:pt x="122" y="282"/>
                      </a:lnTo>
                      <a:lnTo>
                        <a:pt x="123" y="280"/>
                      </a:lnTo>
                      <a:lnTo>
                        <a:pt x="125" y="278"/>
                      </a:lnTo>
                      <a:lnTo>
                        <a:pt x="126" y="276"/>
                      </a:lnTo>
                      <a:lnTo>
                        <a:pt x="128" y="274"/>
                      </a:lnTo>
                      <a:lnTo>
                        <a:pt x="129" y="271"/>
                      </a:lnTo>
                      <a:lnTo>
                        <a:pt x="131" y="269"/>
                      </a:lnTo>
                      <a:lnTo>
                        <a:pt x="132" y="267"/>
                      </a:lnTo>
                      <a:lnTo>
                        <a:pt x="134" y="264"/>
                      </a:lnTo>
                      <a:lnTo>
                        <a:pt x="135" y="262"/>
                      </a:lnTo>
                      <a:lnTo>
                        <a:pt x="137" y="259"/>
                      </a:lnTo>
                      <a:lnTo>
                        <a:pt x="138" y="257"/>
                      </a:lnTo>
                      <a:lnTo>
                        <a:pt x="140" y="254"/>
                      </a:lnTo>
                      <a:lnTo>
                        <a:pt x="141" y="252"/>
                      </a:lnTo>
                      <a:lnTo>
                        <a:pt x="143" y="249"/>
                      </a:lnTo>
                      <a:lnTo>
                        <a:pt x="144" y="246"/>
                      </a:lnTo>
                      <a:lnTo>
                        <a:pt x="146" y="243"/>
                      </a:lnTo>
                      <a:lnTo>
                        <a:pt x="147" y="240"/>
                      </a:lnTo>
                      <a:lnTo>
                        <a:pt x="149" y="237"/>
                      </a:lnTo>
                      <a:lnTo>
                        <a:pt x="150" y="234"/>
                      </a:lnTo>
                      <a:lnTo>
                        <a:pt x="152" y="231"/>
                      </a:lnTo>
                      <a:lnTo>
                        <a:pt x="153" y="228"/>
                      </a:lnTo>
                      <a:lnTo>
                        <a:pt x="155" y="224"/>
                      </a:lnTo>
                      <a:lnTo>
                        <a:pt x="156" y="221"/>
                      </a:lnTo>
                      <a:lnTo>
                        <a:pt x="158" y="217"/>
                      </a:lnTo>
                      <a:lnTo>
                        <a:pt x="159" y="213"/>
                      </a:lnTo>
                      <a:lnTo>
                        <a:pt x="161" y="209"/>
                      </a:lnTo>
                      <a:lnTo>
                        <a:pt x="162" y="205"/>
                      </a:lnTo>
                      <a:lnTo>
                        <a:pt x="164" y="201"/>
                      </a:lnTo>
                      <a:lnTo>
                        <a:pt x="165" y="196"/>
                      </a:lnTo>
                      <a:lnTo>
                        <a:pt x="167" y="192"/>
                      </a:lnTo>
                      <a:lnTo>
                        <a:pt x="168" y="187"/>
                      </a:lnTo>
                      <a:lnTo>
                        <a:pt x="170" y="182"/>
                      </a:lnTo>
                      <a:lnTo>
                        <a:pt x="171" y="176"/>
                      </a:lnTo>
                      <a:lnTo>
                        <a:pt x="173" y="171"/>
                      </a:lnTo>
                      <a:lnTo>
                        <a:pt x="174" y="165"/>
                      </a:lnTo>
                      <a:lnTo>
                        <a:pt x="176" y="158"/>
                      </a:lnTo>
                      <a:lnTo>
                        <a:pt x="177" y="152"/>
                      </a:lnTo>
                      <a:lnTo>
                        <a:pt x="179" y="145"/>
                      </a:lnTo>
                      <a:lnTo>
                        <a:pt x="180" y="137"/>
                      </a:lnTo>
                      <a:lnTo>
                        <a:pt x="182" y="129"/>
                      </a:lnTo>
                      <a:lnTo>
                        <a:pt x="183" y="120"/>
                      </a:lnTo>
                      <a:lnTo>
                        <a:pt x="185" y="111"/>
                      </a:lnTo>
                      <a:lnTo>
                        <a:pt x="186" y="101"/>
                      </a:lnTo>
                      <a:lnTo>
                        <a:pt x="188" y="90"/>
                      </a:lnTo>
                      <a:lnTo>
                        <a:pt x="189" y="79"/>
                      </a:lnTo>
                      <a:lnTo>
                        <a:pt x="191" y="66"/>
                      </a:lnTo>
                      <a:lnTo>
                        <a:pt x="192" y="52"/>
                      </a:lnTo>
                      <a:lnTo>
                        <a:pt x="193" y="44"/>
                      </a:lnTo>
                      <a:lnTo>
                        <a:pt x="194" y="36"/>
                      </a:lnTo>
                      <a:lnTo>
                        <a:pt x="195" y="28"/>
                      </a:lnTo>
                      <a:lnTo>
                        <a:pt x="195" y="19"/>
                      </a:lnTo>
                      <a:lnTo>
                        <a:pt x="196" y="10"/>
                      </a:lnTo>
                      <a:lnTo>
                        <a:pt x="197" y="0"/>
                      </a:lnTo>
                    </a:path>
                  </a:pathLst>
                </a:custGeom>
                <a:noFill/>
                <a:ln w="28575">
                  <a:solidFill>
                    <a:srgbClr val="0070C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</p:grpSp>
        </p:grpSp>
        <p:cxnSp>
          <p:nvCxnSpPr>
            <p:cNvPr id="151" name="Straight Connector 150">
              <a:extLst>
                <a:ext uri="{FF2B5EF4-FFF2-40B4-BE49-F238E27FC236}">
                  <a16:creationId xmlns:a16="http://schemas.microsoft.com/office/drawing/2014/main" id="{A31AC73E-B653-454B-939A-C160AD62773E}"/>
                </a:ext>
              </a:extLst>
            </p:cNvPr>
            <p:cNvCxnSpPr/>
            <p:nvPr/>
          </p:nvCxnSpPr>
          <p:spPr>
            <a:xfrm rot="5400000">
              <a:off x="1746662" y="3936600"/>
              <a:ext cx="3959991" cy="1587"/>
            </a:xfrm>
            <a:prstGeom prst="line">
              <a:avLst/>
            </a:prstGeom>
            <a:ln w="44450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Connector 151">
              <a:extLst>
                <a:ext uri="{FF2B5EF4-FFF2-40B4-BE49-F238E27FC236}">
                  <a16:creationId xmlns:a16="http://schemas.microsoft.com/office/drawing/2014/main" id="{F1303C74-BC8A-49D7-94F2-E4B6E4B27990}"/>
                </a:ext>
              </a:extLst>
            </p:cNvPr>
            <p:cNvCxnSpPr/>
            <p:nvPr/>
          </p:nvCxnSpPr>
          <p:spPr>
            <a:xfrm rot="5400000">
              <a:off x="2954749" y="3935013"/>
              <a:ext cx="3959991" cy="1588"/>
            </a:xfrm>
            <a:prstGeom prst="line">
              <a:avLst/>
            </a:prstGeom>
            <a:ln w="44450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C0ECD401-0382-4B3A-8837-23544AF8D0A7}"/>
                </a:ext>
              </a:extLst>
            </p:cNvPr>
            <p:cNvCxnSpPr/>
            <p:nvPr/>
          </p:nvCxnSpPr>
          <p:spPr>
            <a:xfrm rot="5400000">
              <a:off x="4161249" y="3917546"/>
              <a:ext cx="3959991" cy="1588"/>
            </a:xfrm>
            <a:prstGeom prst="line">
              <a:avLst/>
            </a:prstGeom>
            <a:ln w="44450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Connector 153">
              <a:extLst>
                <a:ext uri="{FF2B5EF4-FFF2-40B4-BE49-F238E27FC236}">
                  <a16:creationId xmlns:a16="http://schemas.microsoft.com/office/drawing/2014/main" id="{4DED41C1-CA33-4BA4-BE89-5D1A2155694E}"/>
                </a:ext>
              </a:extLst>
            </p:cNvPr>
            <p:cNvCxnSpPr/>
            <p:nvPr/>
          </p:nvCxnSpPr>
          <p:spPr>
            <a:xfrm rot="5400000">
              <a:off x="5383624" y="3901668"/>
              <a:ext cx="3959991" cy="1588"/>
            </a:xfrm>
            <a:prstGeom prst="line">
              <a:avLst/>
            </a:prstGeom>
            <a:ln w="44450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7" name="Content Placeholder 2">
            <a:extLst>
              <a:ext uri="{FF2B5EF4-FFF2-40B4-BE49-F238E27FC236}">
                <a16:creationId xmlns:a16="http://schemas.microsoft.com/office/drawing/2014/main" id="{3A4D44B2-A731-4AF5-B5E6-E92A22FED9F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88925" y="962025"/>
            <a:ext cx="8528050" cy="995363"/>
          </a:xfrm>
        </p:spPr>
        <p:txBody>
          <a:bodyPr/>
          <a:lstStyle/>
          <a:p>
            <a:r>
              <a:rPr lang="en-CA" altLang="en-US" sz="2100"/>
              <a:t>The tangent function can be defined as the y-coordinate of the extension of the terminal arm on a vertical tangent line</a:t>
            </a:r>
          </a:p>
          <a:p>
            <a:r>
              <a:rPr lang="en-CA" altLang="en-US" sz="2100"/>
              <a:t>As the angle changes and increase, the value of tan</a:t>
            </a:r>
            <a:r>
              <a:rPr lang="el-GR" altLang="en-US" sz="2100"/>
              <a:t>θ</a:t>
            </a:r>
            <a:r>
              <a:rPr lang="en-CA" altLang="en-US" sz="2100"/>
              <a:t> will fluctuate from negative to positive infinity</a:t>
            </a:r>
          </a:p>
        </p:txBody>
      </p:sp>
      <p:cxnSp>
        <p:nvCxnSpPr>
          <p:cNvPr id="158" name="Straight Arrow Connector 157">
            <a:extLst>
              <a:ext uri="{FF2B5EF4-FFF2-40B4-BE49-F238E27FC236}">
                <a16:creationId xmlns:a16="http://schemas.microsoft.com/office/drawing/2014/main" id="{665158D6-7524-42DF-AC72-2A58D9696A1E}"/>
              </a:ext>
            </a:extLst>
          </p:cNvPr>
          <p:cNvCxnSpPr/>
          <p:nvPr/>
        </p:nvCxnSpPr>
        <p:spPr>
          <a:xfrm rot="10800000">
            <a:off x="188913" y="4541838"/>
            <a:ext cx="2160587" cy="0"/>
          </a:xfrm>
          <a:prstGeom prst="straightConnector1">
            <a:avLst/>
          </a:prstGeom>
          <a:ln w="28575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58" name="Text Box 5">
            <a:extLst>
              <a:ext uri="{FF2B5EF4-FFF2-40B4-BE49-F238E27FC236}">
                <a16:creationId xmlns:a16="http://schemas.microsoft.com/office/drawing/2014/main" id="{AE877EDB-2EE5-4B8E-9CE7-14B6B19F03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8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41" name="Title 1">
            <a:extLst>
              <a:ext uri="{FF2B5EF4-FFF2-40B4-BE49-F238E27FC236}">
                <a16:creationId xmlns:a16="http://schemas.microsoft.com/office/drawing/2014/main" id="{B589627A-2E4B-4A82-BEFE-A33E907E9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388" y="95250"/>
            <a:ext cx="7900987" cy="725488"/>
          </a:xfrm>
        </p:spPr>
        <p:txBody>
          <a:bodyPr/>
          <a:lstStyle/>
          <a:p>
            <a:pPr eaLnBrk="1" hangingPunct="1">
              <a:defRPr/>
            </a:pPr>
            <a:r>
              <a:rPr lang="en-CA" sz="2500" dirty="0"/>
              <a:t>Review: What is the Tangent Function?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mph" presetSubtype="0" repeatCount="5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50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1" presetID="64" presetClass="path" presetSubtype="0" repeatCount="5000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animMotion origin="layout" path="M -1.66667E-6 -2.96296E-6 L 0.00035 -0.56666 " pathEditMode="relative" rAng="0" ptsTypes="AA">
                                      <p:cBhvr>
                                        <p:cTn id="52" dur="1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-28333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64" presetClass="path" presetSubtype="0" repeatCount="5000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animMotion origin="layout" path="M -1.94444E-6 -1.2951E-6 L -0.00156 -0.56452 " pathEditMode="relative" rAng="0" ptsTypes="AA">
                                      <p:cBhvr>
                                        <p:cTn id="54" dur="1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-28238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22" presetClass="entr" presetSubtype="8" repeatCount="indefinite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7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794" name="Group 286">
            <a:extLst>
              <a:ext uri="{FF2B5EF4-FFF2-40B4-BE49-F238E27FC236}">
                <a16:creationId xmlns:a16="http://schemas.microsoft.com/office/drawing/2014/main" id="{3587FE6D-5C59-4FA7-B6F7-E1E0BCC15E9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41350" y="692150"/>
            <a:ext cx="6399213" cy="2049463"/>
            <a:chOff x="-2449" y="501"/>
            <a:chExt cx="4676" cy="2284"/>
          </a:xfrm>
        </p:grpSpPr>
        <p:sp>
          <p:nvSpPr>
            <p:cNvPr id="33843" name="AutoShape 285">
              <a:extLst>
                <a:ext uri="{FF2B5EF4-FFF2-40B4-BE49-F238E27FC236}">
                  <a16:creationId xmlns:a16="http://schemas.microsoft.com/office/drawing/2014/main" id="{54A41DFF-9122-47E7-9EE9-F17C9EF509E3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2449" y="505"/>
              <a:ext cx="4676" cy="2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844" name="Rectangle 287">
              <a:extLst>
                <a:ext uri="{FF2B5EF4-FFF2-40B4-BE49-F238E27FC236}">
                  <a16:creationId xmlns:a16="http://schemas.microsoft.com/office/drawing/2014/main" id="{34F5CE4A-0ED4-4458-9839-AFF7501BDF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2445" y="509"/>
              <a:ext cx="4668" cy="2272"/>
            </a:xfrm>
            <a:prstGeom prst="rect">
              <a:avLst/>
            </a:prstGeom>
            <a:solidFill>
              <a:srgbClr val="FFFFFF"/>
            </a:solidFill>
            <a:ln w="4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3845" name="Line 288">
              <a:extLst>
                <a:ext uri="{FF2B5EF4-FFF2-40B4-BE49-F238E27FC236}">
                  <a16:creationId xmlns:a16="http://schemas.microsoft.com/office/drawing/2014/main" id="{34C51683-2F9E-44AE-A599-467F6E1C6D2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-2175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846" name="Line 289">
              <a:extLst>
                <a:ext uri="{FF2B5EF4-FFF2-40B4-BE49-F238E27FC236}">
                  <a16:creationId xmlns:a16="http://schemas.microsoft.com/office/drawing/2014/main" id="{BA923C4A-C6EB-43AF-8D36-293A1AFEC73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-2171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847" name="Line 290">
              <a:extLst>
                <a:ext uri="{FF2B5EF4-FFF2-40B4-BE49-F238E27FC236}">
                  <a16:creationId xmlns:a16="http://schemas.microsoft.com/office/drawing/2014/main" id="{933DA235-F094-422B-98B3-1499A4B375A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-1587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848" name="Line 291">
              <a:extLst>
                <a:ext uri="{FF2B5EF4-FFF2-40B4-BE49-F238E27FC236}">
                  <a16:creationId xmlns:a16="http://schemas.microsoft.com/office/drawing/2014/main" id="{9A18C057-AD9E-4F4F-82D1-24165D1C712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-1583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849" name="Line 292">
              <a:extLst>
                <a:ext uri="{FF2B5EF4-FFF2-40B4-BE49-F238E27FC236}">
                  <a16:creationId xmlns:a16="http://schemas.microsoft.com/office/drawing/2014/main" id="{B7025421-C94A-4C1D-9083-F25E47CBB2A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-1291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850" name="Line 293">
              <a:extLst>
                <a:ext uri="{FF2B5EF4-FFF2-40B4-BE49-F238E27FC236}">
                  <a16:creationId xmlns:a16="http://schemas.microsoft.com/office/drawing/2014/main" id="{85D243B1-1EBC-48F6-9301-236D97315DA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-1287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851" name="Line 294">
              <a:extLst>
                <a:ext uri="{FF2B5EF4-FFF2-40B4-BE49-F238E27FC236}">
                  <a16:creationId xmlns:a16="http://schemas.microsoft.com/office/drawing/2014/main" id="{E845D614-8872-412D-85E9-5B479C787D6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-995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852" name="Line 295">
              <a:extLst>
                <a:ext uri="{FF2B5EF4-FFF2-40B4-BE49-F238E27FC236}">
                  <a16:creationId xmlns:a16="http://schemas.microsoft.com/office/drawing/2014/main" id="{82EE8E10-FCA7-4A45-81A8-DDEB3DC5723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-991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853" name="Line 296">
              <a:extLst>
                <a:ext uri="{FF2B5EF4-FFF2-40B4-BE49-F238E27FC236}">
                  <a16:creationId xmlns:a16="http://schemas.microsoft.com/office/drawing/2014/main" id="{BA082CD5-2F94-4B20-A09B-0D217A0EF84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-703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854" name="Line 297">
              <a:extLst>
                <a:ext uri="{FF2B5EF4-FFF2-40B4-BE49-F238E27FC236}">
                  <a16:creationId xmlns:a16="http://schemas.microsoft.com/office/drawing/2014/main" id="{59037823-004C-40A2-98D5-E93F6D999E2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-699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855" name="Line 298">
              <a:extLst>
                <a:ext uri="{FF2B5EF4-FFF2-40B4-BE49-F238E27FC236}">
                  <a16:creationId xmlns:a16="http://schemas.microsoft.com/office/drawing/2014/main" id="{E8562775-7973-467D-BAB6-4384A334666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-407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856" name="Line 299">
              <a:extLst>
                <a:ext uri="{FF2B5EF4-FFF2-40B4-BE49-F238E27FC236}">
                  <a16:creationId xmlns:a16="http://schemas.microsoft.com/office/drawing/2014/main" id="{89BAB347-E625-49E2-AB4F-8E3DD7D328E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-403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857" name="Line 300">
              <a:extLst>
                <a:ext uri="{FF2B5EF4-FFF2-40B4-BE49-F238E27FC236}">
                  <a16:creationId xmlns:a16="http://schemas.microsoft.com/office/drawing/2014/main" id="{400E8CE5-0CF6-4B18-BE15-D27A659112C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-111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858" name="Line 301">
              <a:extLst>
                <a:ext uri="{FF2B5EF4-FFF2-40B4-BE49-F238E27FC236}">
                  <a16:creationId xmlns:a16="http://schemas.microsoft.com/office/drawing/2014/main" id="{B02A3760-7532-4227-BD48-740A8AB200B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-107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859" name="Line 302">
              <a:extLst>
                <a:ext uri="{FF2B5EF4-FFF2-40B4-BE49-F238E27FC236}">
                  <a16:creationId xmlns:a16="http://schemas.microsoft.com/office/drawing/2014/main" id="{32ED6FDC-0F90-4F9B-A72C-3D1B5A05E5E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5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860" name="Line 303">
              <a:extLst>
                <a:ext uri="{FF2B5EF4-FFF2-40B4-BE49-F238E27FC236}">
                  <a16:creationId xmlns:a16="http://schemas.microsoft.com/office/drawing/2014/main" id="{F2B73599-B861-4986-B7D2-C46700AAB4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9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861" name="Line 304">
              <a:extLst>
                <a:ext uri="{FF2B5EF4-FFF2-40B4-BE49-F238E27FC236}">
                  <a16:creationId xmlns:a16="http://schemas.microsoft.com/office/drawing/2014/main" id="{779FD3B4-4E00-4D7E-871E-D4A94567067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1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862" name="Line 305">
              <a:extLst>
                <a:ext uri="{FF2B5EF4-FFF2-40B4-BE49-F238E27FC236}">
                  <a16:creationId xmlns:a16="http://schemas.microsoft.com/office/drawing/2014/main" id="{DC813142-4042-4A66-9DD3-3FAD3DDCB7A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4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863" name="Line 306">
              <a:extLst>
                <a:ext uri="{FF2B5EF4-FFF2-40B4-BE49-F238E27FC236}">
                  <a16:creationId xmlns:a16="http://schemas.microsoft.com/office/drawing/2014/main" id="{C14A789F-8FFF-4C46-80B3-C187BA0A512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73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864" name="Line 307">
              <a:extLst>
                <a:ext uri="{FF2B5EF4-FFF2-40B4-BE49-F238E27FC236}">
                  <a16:creationId xmlns:a16="http://schemas.microsoft.com/office/drawing/2014/main" id="{5D94615E-7389-49DC-AC80-54E57684AC3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77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865" name="Line 308">
              <a:extLst>
                <a:ext uri="{FF2B5EF4-FFF2-40B4-BE49-F238E27FC236}">
                  <a16:creationId xmlns:a16="http://schemas.microsoft.com/office/drawing/2014/main" id="{834F1E01-E0B8-4F3B-A474-F4D97DED085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9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866" name="Line 309">
              <a:extLst>
                <a:ext uri="{FF2B5EF4-FFF2-40B4-BE49-F238E27FC236}">
                  <a16:creationId xmlns:a16="http://schemas.microsoft.com/office/drawing/2014/main" id="{451D0391-58C5-4196-B4C3-3CEC445F584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73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867" name="Line 310">
              <a:extLst>
                <a:ext uri="{FF2B5EF4-FFF2-40B4-BE49-F238E27FC236}">
                  <a16:creationId xmlns:a16="http://schemas.microsoft.com/office/drawing/2014/main" id="{57ECE6F1-ECC9-4DCE-9FAA-E58293C56C5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65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868" name="Line 311">
              <a:extLst>
                <a:ext uri="{FF2B5EF4-FFF2-40B4-BE49-F238E27FC236}">
                  <a16:creationId xmlns:a16="http://schemas.microsoft.com/office/drawing/2014/main" id="{C3A104AF-9240-41A9-B0E9-9CE56C0259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69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869" name="Line 312">
              <a:extLst>
                <a:ext uri="{FF2B5EF4-FFF2-40B4-BE49-F238E27FC236}">
                  <a16:creationId xmlns:a16="http://schemas.microsoft.com/office/drawing/2014/main" id="{DC88D072-2D87-4F67-A7CB-4F836DA4B6C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61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870" name="Line 313">
              <a:extLst>
                <a:ext uri="{FF2B5EF4-FFF2-40B4-BE49-F238E27FC236}">
                  <a16:creationId xmlns:a16="http://schemas.microsoft.com/office/drawing/2014/main" id="{0768E9A8-E962-43A3-B12F-FC33C64EE84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64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871" name="Line 314">
              <a:extLst>
                <a:ext uri="{FF2B5EF4-FFF2-40B4-BE49-F238E27FC236}">
                  <a16:creationId xmlns:a16="http://schemas.microsoft.com/office/drawing/2014/main" id="{D91E62DA-9DC6-4154-A38C-46E36CAD9EA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53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872" name="Line 315">
              <a:extLst>
                <a:ext uri="{FF2B5EF4-FFF2-40B4-BE49-F238E27FC236}">
                  <a16:creationId xmlns:a16="http://schemas.microsoft.com/office/drawing/2014/main" id="{0A8B98EF-A28B-4792-B423-8AE6DAB6D6D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57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873" name="Line 316">
              <a:extLst>
                <a:ext uri="{FF2B5EF4-FFF2-40B4-BE49-F238E27FC236}">
                  <a16:creationId xmlns:a16="http://schemas.microsoft.com/office/drawing/2014/main" id="{60EA1907-392B-4D14-A970-1B0F6AD4D1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2442" y="2489"/>
              <a:ext cx="4665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874" name="Line 317">
              <a:extLst>
                <a:ext uri="{FF2B5EF4-FFF2-40B4-BE49-F238E27FC236}">
                  <a16:creationId xmlns:a16="http://schemas.microsoft.com/office/drawing/2014/main" id="{781F3BF1-F2DC-4BC1-B03A-ADCE9AF668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2442" y="2493"/>
              <a:ext cx="4665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875" name="Line 318">
              <a:extLst>
                <a:ext uri="{FF2B5EF4-FFF2-40B4-BE49-F238E27FC236}">
                  <a16:creationId xmlns:a16="http://schemas.microsoft.com/office/drawing/2014/main" id="{CADFFE94-5FBF-47A6-BF97-236C0F8AD8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2442" y="2208"/>
              <a:ext cx="4665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876" name="Line 319">
              <a:extLst>
                <a:ext uri="{FF2B5EF4-FFF2-40B4-BE49-F238E27FC236}">
                  <a16:creationId xmlns:a16="http://schemas.microsoft.com/office/drawing/2014/main" id="{2A971E4D-97BD-46FA-99DA-523FB677CB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2442" y="2211"/>
              <a:ext cx="4665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877" name="Line 320">
              <a:extLst>
                <a:ext uri="{FF2B5EF4-FFF2-40B4-BE49-F238E27FC236}">
                  <a16:creationId xmlns:a16="http://schemas.microsoft.com/office/drawing/2014/main" id="{8F4A51F1-9E3D-4211-8F5F-6659BAB503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2442" y="1923"/>
              <a:ext cx="4665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878" name="Line 321">
              <a:extLst>
                <a:ext uri="{FF2B5EF4-FFF2-40B4-BE49-F238E27FC236}">
                  <a16:creationId xmlns:a16="http://schemas.microsoft.com/office/drawing/2014/main" id="{629FC5EA-690B-458E-B47E-DD5DCF1AD0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2442" y="1926"/>
              <a:ext cx="4665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879" name="Line 322">
              <a:extLst>
                <a:ext uri="{FF2B5EF4-FFF2-40B4-BE49-F238E27FC236}">
                  <a16:creationId xmlns:a16="http://schemas.microsoft.com/office/drawing/2014/main" id="{DD7A70E7-244B-4A9C-8905-42CF457645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2442" y="1356"/>
              <a:ext cx="4665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880" name="Line 323">
              <a:extLst>
                <a:ext uri="{FF2B5EF4-FFF2-40B4-BE49-F238E27FC236}">
                  <a16:creationId xmlns:a16="http://schemas.microsoft.com/office/drawing/2014/main" id="{8AC7537F-021C-4FD9-B6A9-3EDB9F66B0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2442" y="1360"/>
              <a:ext cx="4665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881" name="Line 324">
              <a:extLst>
                <a:ext uri="{FF2B5EF4-FFF2-40B4-BE49-F238E27FC236}">
                  <a16:creationId xmlns:a16="http://schemas.microsoft.com/office/drawing/2014/main" id="{F756C590-8F73-43C6-BF5A-47A53533BD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2442" y="1075"/>
              <a:ext cx="4665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882" name="Line 325">
              <a:extLst>
                <a:ext uri="{FF2B5EF4-FFF2-40B4-BE49-F238E27FC236}">
                  <a16:creationId xmlns:a16="http://schemas.microsoft.com/office/drawing/2014/main" id="{F3B8D2BA-4208-430C-8C69-07ACA7D48A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2442" y="1079"/>
              <a:ext cx="4665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883" name="Line 326">
              <a:extLst>
                <a:ext uri="{FF2B5EF4-FFF2-40B4-BE49-F238E27FC236}">
                  <a16:creationId xmlns:a16="http://schemas.microsoft.com/office/drawing/2014/main" id="{9EFAD70F-64CC-4886-B013-BBDEDCF729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2442" y="790"/>
              <a:ext cx="4665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884" name="Line 327">
              <a:extLst>
                <a:ext uri="{FF2B5EF4-FFF2-40B4-BE49-F238E27FC236}">
                  <a16:creationId xmlns:a16="http://schemas.microsoft.com/office/drawing/2014/main" id="{9686ECBB-0071-4E1B-B375-9E7072F73B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2442" y="794"/>
              <a:ext cx="4665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885" name="Line 328">
              <a:extLst>
                <a:ext uri="{FF2B5EF4-FFF2-40B4-BE49-F238E27FC236}">
                  <a16:creationId xmlns:a16="http://schemas.microsoft.com/office/drawing/2014/main" id="{5F702C23-09A6-4EFC-886B-472681EB53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2442" y="1638"/>
              <a:ext cx="4665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886" name="Line 329">
              <a:extLst>
                <a:ext uri="{FF2B5EF4-FFF2-40B4-BE49-F238E27FC236}">
                  <a16:creationId xmlns:a16="http://schemas.microsoft.com/office/drawing/2014/main" id="{17CEF49B-2AEB-4D0A-929B-F63474EDFA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2442" y="1641"/>
              <a:ext cx="4665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887" name="Line 330">
              <a:extLst>
                <a:ext uri="{FF2B5EF4-FFF2-40B4-BE49-F238E27FC236}">
                  <a16:creationId xmlns:a16="http://schemas.microsoft.com/office/drawing/2014/main" id="{20906598-0E21-45A2-B9DC-B5FAD4F935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2442" y="1645"/>
              <a:ext cx="4665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888" name="Line 331">
              <a:extLst>
                <a:ext uri="{FF2B5EF4-FFF2-40B4-BE49-F238E27FC236}">
                  <a16:creationId xmlns:a16="http://schemas.microsoft.com/office/drawing/2014/main" id="{85674694-E1D0-4FE9-BE73-67CA635670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2442" y="1649"/>
              <a:ext cx="4665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889" name="Rectangle 332">
              <a:extLst>
                <a:ext uri="{FF2B5EF4-FFF2-40B4-BE49-F238E27FC236}">
                  <a16:creationId xmlns:a16="http://schemas.microsoft.com/office/drawing/2014/main" id="{0F714D49-D403-4B72-8E98-8318A3E586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47" y="1532"/>
              <a:ext cx="62" cy="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8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x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3890" name="Freeform 333">
              <a:extLst>
                <a:ext uri="{FF2B5EF4-FFF2-40B4-BE49-F238E27FC236}">
                  <a16:creationId xmlns:a16="http://schemas.microsoft.com/office/drawing/2014/main" id="{E52B3730-FF3B-4B32-AA63-9D76F87D5B22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3" y="1612"/>
              <a:ext cx="33" cy="66"/>
            </a:xfrm>
            <a:custGeom>
              <a:avLst/>
              <a:gdLst>
                <a:gd name="T0" fmla="*/ 0 w 33"/>
                <a:gd name="T1" fmla="*/ 0 h 66"/>
                <a:gd name="T2" fmla="*/ 33 w 33"/>
                <a:gd name="T3" fmla="*/ 33 h 66"/>
                <a:gd name="T4" fmla="*/ 0 w 33"/>
                <a:gd name="T5" fmla="*/ 66 h 66"/>
                <a:gd name="T6" fmla="*/ 0 w 33"/>
                <a:gd name="T7" fmla="*/ 0 h 6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3"/>
                <a:gd name="T13" fmla="*/ 0 h 66"/>
                <a:gd name="T14" fmla="*/ 33 w 33"/>
                <a:gd name="T15" fmla="*/ 66 h 6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3" h="66">
                  <a:moveTo>
                    <a:pt x="0" y="0"/>
                  </a:moveTo>
                  <a:lnTo>
                    <a:pt x="33" y="33"/>
                  </a:lnTo>
                  <a:lnTo>
                    <a:pt x="0" y="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891" name="Line 334">
              <a:extLst>
                <a:ext uri="{FF2B5EF4-FFF2-40B4-BE49-F238E27FC236}">
                  <a16:creationId xmlns:a16="http://schemas.microsoft.com/office/drawing/2014/main" id="{71E7ABD4-FE3A-424A-819D-F0E3B027A48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-1886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892" name="Line 335">
              <a:extLst>
                <a:ext uri="{FF2B5EF4-FFF2-40B4-BE49-F238E27FC236}">
                  <a16:creationId xmlns:a16="http://schemas.microsoft.com/office/drawing/2014/main" id="{2DCAF678-F508-4338-AA0C-2988797E998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-1883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893" name="Line 336">
              <a:extLst>
                <a:ext uri="{FF2B5EF4-FFF2-40B4-BE49-F238E27FC236}">
                  <a16:creationId xmlns:a16="http://schemas.microsoft.com/office/drawing/2014/main" id="{3A93A0AD-060B-49CB-8086-C5B9C488CB9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-1879" y="509"/>
              <a:ext cx="1" cy="226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894" name="Line 337">
              <a:extLst>
                <a:ext uri="{FF2B5EF4-FFF2-40B4-BE49-F238E27FC236}">
                  <a16:creationId xmlns:a16="http://schemas.microsoft.com/office/drawing/2014/main" id="{4F0BDC53-A7EA-458D-B1D3-BA84BEEA5D7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-1875" y="509"/>
              <a:ext cx="1" cy="2269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895" name="Rectangle 338">
              <a:extLst>
                <a:ext uri="{FF2B5EF4-FFF2-40B4-BE49-F238E27FC236}">
                  <a16:creationId xmlns:a16="http://schemas.microsoft.com/office/drawing/2014/main" id="{89EC1F00-9A35-45FB-AEEE-D2A1BEA75C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835" y="501"/>
              <a:ext cx="62" cy="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8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y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3896" name="Freeform 339">
              <a:extLst>
                <a:ext uri="{FF2B5EF4-FFF2-40B4-BE49-F238E27FC236}">
                  <a16:creationId xmlns:a16="http://schemas.microsoft.com/office/drawing/2014/main" id="{2E092BE0-D18A-40EF-8444-F85991B0E9B9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12" y="512"/>
              <a:ext cx="66" cy="33"/>
            </a:xfrm>
            <a:custGeom>
              <a:avLst/>
              <a:gdLst>
                <a:gd name="T0" fmla="*/ 0 w 66"/>
                <a:gd name="T1" fmla="*/ 33 h 33"/>
                <a:gd name="T2" fmla="*/ 33 w 66"/>
                <a:gd name="T3" fmla="*/ 0 h 33"/>
                <a:gd name="T4" fmla="*/ 66 w 66"/>
                <a:gd name="T5" fmla="*/ 33 h 33"/>
                <a:gd name="T6" fmla="*/ 0 w 66"/>
                <a:gd name="T7" fmla="*/ 33 h 3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6"/>
                <a:gd name="T13" fmla="*/ 0 h 33"/>
                <a:gd name="T14" fmla="*/ 66 w 66"/>
                <a:gd name="T15" fmla="*/ 33 h 3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6" h="33">
                  <a:moveTo>
                    <a:pt x="0" y="33"/>
                  </a:moveTo>
                  <a:lnTo>
                    <a:pt x="33" y="0"/>
                  </a:lnTo>
                  <a:lnTo>
                    <a:pt x="66" y="33"/>
                  </a:lnTo>
                  <a:lnTo>
                    <a:pt x="0" y="33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897" name="Rectangle 340">
              <a:extLst>
                <a:ext uri="{FF2B5EF4-FFF2-40B4-BE49-F238E27FC236}">
                  <a16:creationId xmlns:a16="http://schemas.microsoft.com/office/drawing/2014/main" id="{31635CD1-F9E1-40F2-B76F-5E655A12EA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2445" y="509"/>
              <a:ext cx="4668" cy="2272"/>
            </a:xfrm>
            <a:prstGeom prst="rect">
              <a:avLst/>
            </a:prstGeom>
            <a:noFill/>
            <a:ln w="7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3898" name="Rectangle 341">
              <a:extLst>
                <a:ext uri="{FF2B5EF4-FFF2-40B4-BE49-F238E27FC236}">
                  <a16:creationId xmlns:a16="http://schemas.microsoft.com/office/drawing/2014/main" id="{4D688B1B-2548-4A35-B29F-A0E2123E88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864" y="1674"/>
              <a:ext cx="66" cy="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800">
                  <a:solidFill>
                    <a:srgbClr val="000000"/>
                  </a:solidFill>
                  <a:latin typeface="Symbol" panose="05050102010706020507" pitchFamily="18" charset="2"/>
                </a:rPr>
                <a:t>0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3899" name="Line 342">
              <a:extLst>
                <a:ext uri="{FF2B5EF4-FFF2-40B4-BE49-F238E27FC236}">
                  <a16:creationId xmlns:a16="http://schemas.microsoft.com/office/drawing/2014/main" id="{24AE1D47-D010-452B-93A0-E8EFED7EA6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695" y="1619"/>
              <a:ext cx="1" cy="5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900" name="Rectangle 343">
              <a:extLst>
                <a:ext uri="{FF2B5EF4-FFF2-40B4-BE49-F238E27FC236}">
                  <a16:creationId xmlns:a16="http://schemas.microsoft.com/office/drawing/2014/main" id="{713E8B11-CCDB-404C-A8FF-9275CAA988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692" y="1674"/>
              <a:ext cx="69" cy="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800">
                  <a:solidFill>
                    <a:srgbClr val="000000"/>
                  </a:solidFill>
                  <a:latin typeface="Symbol" panose="05050102010706020507" pitchFamily="18" charset="2"/>
                </a:rPr>
                <a:t>p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3901" name="Line 344">
              <a:extLst>
                <a:ext uri="{FF2B5EF4-FFF2-40B4-BE49-F238E27FC236}">
                  <a16:creationId xmlns:a16="http://schemas.microsoft.com/office/drawing/2014/main" id="{98E0CE9D-9E87-41EE-B465-EAFA6CEA9D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4" y="1619"/>
              <a:ext cx="1" cy="5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902" name="Rectangle 345">
              <a:extLst>
                <a:ext uri="{FF2B5EF4-FFF2-40B4-BE49-F238E27FC236}">
                  <a16:creationId xmlns:a16="http://schemas.microsoft.com/office/drawing/2014/main" id="{723AFAA9-1591-43AB-A52E-255F3FD440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5" y="1674"/>
              <a:ext cx="99" cy="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800">
                  <a:solidFill>
                    <a:srgbClr val="000000"/>
                  </a:solidFill>
                  <a:latin typeface="Symbol" panose="05050102010706020507" pitchFamily="18" charset="2"/>
                </a:rPr>
                <a:t>2p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3903" name="Line 346">
              <a:extLst>
                <a:ext uri="{FF2B5EF4-FFF2-40B4-BE49-F238E27FC236}">
                  <a16:creationId xmlns:a16="http://schemas.microsoft.com/office/drawing/2014/main" id="{5A94B06A-8DA1-479E-8FED-0DA87443B4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64" y="1619"/>
              <a:ext cx="1" cy="5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904" name="Rectangle 347">
              <a:extLst>
                <a:ext uri="{FF2B5EF4-FFF2-40B4-BE49-F238E27FC236}">
                  <a16:creationId xmlns:a16="http://schemas.microsoft.com/office/drawing/2014/main" id="{9F53DCBB-43AA-49A1-A1D7-5BFB93691D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5" y="1674"/>
              <a:ext cx="99" cy="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800">
                  <a:solidFill>
                    <a:srgbClr val="000000"/>
                  </a:solidFill>
                  <a:latin typeface="Symbol" panose="05050102010706020507" pitchFamily="18" charset="2"/>
                </a:rPr>
                <a:t>3p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3905" name="Rectangle 348">
              <a:extLst>
                <a:ext uri="{FF2B5EF4-FFF2-40B4-BE49-F238E27FC236}">
                  <a16:creationId xmlns:a16="http://schemas.microsoft.com/office/drawing/2014/main" id="{E2A22E8B-5295-43F0-80A3-2C7C0A9869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981" y="2456"/>
              <a:ext cx="110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800">
                  <a:solidFill>
                    <a:srgbClr val="000000"/>
                  </a:solidFill>
                  <a:latin typeface="Courier New" panose="02070309020205020404" pitchFamily="49" charset="0"/>
                </a:rPr>
                <a:t>-3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3906" name="Line 349">
              <a:extLst>
                <a:ext uri="{FF2B5EF4-FFF2-40B4-BE49-F238E27FC236}">
                  <a16:creationId xmlns:a16="http://schemas.microsoft.com/office/drawing/2014/main" id="{94F2DCAA-CCB4-4722-AD3B-0B9FF457C2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905" y="2493"/>
              <a:ext cx="55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907" name="Rectangle 350">
              <a:extLst>
                <a:ext uri="{FF2B5EF4-FFF2-40B4-BE49-F238E27FC236}">
                  <a16:creationId xmlns:a16="http://schemas.microsoft.com/office/drawing/2014/main" id="{8F6029B1-4DD7-4000-9B8A-AA903672FF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981" y="2175"/>
              <a:ext cx="110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800">
                  <a:solidFill>
                    <a:srgbClr val="000000"/>
                  </a:solidFill>
                  <a:latin typeface="Courier New" panose="02070309020205020404" pitchFamily="49" charset="0"/>
                </a:rPr>
                <a:t>-2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3908" name="Line 351">
              <a:extLst>
                <a:ext uri="{FF2B5EF4-FFF2-40B4-BE49-F238E27FC236}">
                  <a16:creationId xmlns:a16="http://schemas.microsoft.com/office/drawing/2014/main" id="{EB351034-E3E9-4ECC-9170-E50BA5A590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905" y="2211"/>
              <a:ext cx="55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909" name="Rectangle 352">
              <a:extLst>
                <a:ext uri="{FF2B5EF4-FFF2-40B4-BE49-F238E27FC236}">
                  <a16:creationId xmlns:a16="http://schemas.microsoft.com/office/drawing/2014/main" id="{1E935F3E-28A6-452D-B4DE-D0445554A7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981" y="1890"/>
              <a:ext cx="110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800">
                  <a:solidFill>
                    <a:srgbClr val="000000"/>
                  </a:solidFill>
                  <a:latin typeface="Courier New" panose="02070309020205020404" pitchFamily="49" charset="0"/>
                </a:rPr>
                <a:t>-1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3910" name="Line 353">
              <a:extLst>
                <a:ext uri="{FF2B5EF4-FFF2-40B4-BE49-F238E27FC236}">
                  <a16:creationId xmlns:a16="http://schemas.microsoft.com/office/drawing/2014/main" id="{E14087A0-4FAD-42EB-9332-3CB9CA5425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905" y="1926"/>
              <a:ext cx="55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911" name="Rectangle 354">
              <a:extLst>
                <a:ext uri="{FF2B5EF4-FFF2-40B4-BE49-F238E27FC236}">
                  <a16:creationId xmlns:a16="http://schemas.microsoft.com/office/drawing/2014/main" id="{D7313331-09CC-4E02-9721-8AB2F1A994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945" y="1323"/>
              <a:ext cx="73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800">
                  <a:solidFill>
                    <a:srgbClr val="000000"/>
                  </a:solidFill>
                  <a:latin typeface="Courier New" panose="02070309020205020404" pitchFamily="49" charset="0"/>
                </a:rPr>
                <a:t>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3912" name="Line 355">
              <a:extLst>
                <a:ext uri="{FF2B5EF4-FFF2-40B4-BE49-F238E27FC236}">
                  <a16:creationId xmlns:a16="http://schemas.microsoft.com/office/drawing/2014/main" id="{73CFE8A7-86A7-4312-8260-628E4C1AA7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905" y="1360"/>
              <a:ext cx="55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913" name="Rectangle 356">
              <a:extLst>
                <a:ext uri="{FF2B5EF4-FFF2-40B4-BE49-F238E27FC236}">
                  <a16:creationId xmlns:a16="http://schemas.microsoft.com/office/drawing/2014/main" id="{11B3701E-13E6-439E-A99C-2E9CAF503D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945" y="1042"/>
              <a:ext cx="73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800">
                  <a:solidFill>
                    <a:srgbClr val="000000"/>
                  </a:solidFill>
                  <a:latin typeface="Courier New" panose="02070309020205020404" pitchFamily="49" charset="0"/>
                </a:rPr>
                <a:t>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3914" name="Line 357">
              <a:extLst>
                <a:ext uri="{FF2B5EF4-FFF2-40B4-BE49-F238E27FC236}">
                  <a16:creationId xmlns:a16="http://schemas.microsoft.com/office/drawing/2014/main" id="{DB0D5B08-7465-479F-8F09-E3E856F7F4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905" y="1079"/>
              <a:ext cx="55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915" name="Rectangle 358">
              <a:extLst>
                <a:ext uri="{FF2B5EF4-FFF2-40B4-BE49-F238E27FC236}">
                  <a16:creationId xmlns:a16="http://schemas.microsoft.com/office/drawing/2014/main" id="{25604FE4-7487-4CCC-A90D-76769F893A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945" y="757"/>
              <a:ext cx="73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800">
                  <a:solidFill>
                    <a:srgbClr val="000000"/>
                  </a:solidFill>
                  <a:latin typeface="Courier New" panose="02070309020205020404" pitchFamily="49" charset="0"/>
                </a:rPr>
                <a:t>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3916" name="Line 359">
              <a:extLst>
                <a:ext uri="{FF2B5EF4-FFF2-40B4-BE49-F238E27FC236}">
                  <a16:creationId xmlns:a16="http://schemas.microsoft.com/office/drawing/2014/main" id="{539DC512-49AA-4D2D-8E76-6C863D0A9A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1905" y="794"/>
              <a:ext cx="55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917" name="Rectangle 368">
              <a:extLst>
                <a:ext uri="{FF2B5EF4-FFF2-40B4-BE49-F238E27FC236}">
                  <a16:creationId xmlns:a16="http://schemas.microsoft.com/office/drawing/2014/main" id="{E65705BC-7D7D-4946-BF23-6F888472A8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2445" y="509"/>
              <a:ext cx="4668" cy="2272"/>
            </a:xfrm>
            <a:prstGeom prst="rect">
              <a:avLst/>
            </a:prstGeom>
            <a:noFill/>
            <a:ln w="7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</p:grpSp>
      <p:graphicFrame>
        <p:nvGraphicFramePr>
          <p:cNvPr id="33795" name="Object 88">
            <a:extLst>
              <a:ext uri="{FF2B5EF4-FFF2-40B4-BE49-F238E27FC236}">
                <a16:creationId xmlns:a16="http://schemas.microsoft.com/office/drawing/2014/main" id="{669AB6A7-BD13-47A1-8165-1E41CCBE3CA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19513" y="1749425"/>
          <a:ext cx="182562" cy="188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5619" imgH="317087" progId="Equation.DSMT4">
                  <p:embed/>
                </p:oleObj>
              </mc:Choice>
              <mc:Fallback>
                <p:oleObj name="Equation" r:id="rId4" imgW="215619" imgH="317087" progId="Equation.DSMT4">
                  <p:embed/>
                  <p:pic>
                    <p:nvPicPr>
                      <p:cNvPr id="33795" name="Object 88">
                        <a:extLst>
                          <a:ext uri="{FF2B5EF4-FFF2-40B4-BE49-F238E27FC236}">
                            <a16:creationId xmlns:a16="http://schemas.microsoft.com/office/drawing/2014/main" id="{669AB6A7-BD13-47A1-8165-1E41CCBE3CA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9513" y="1749425"/>
                        <a:ext cx="182562" cy="188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796" name="Rectangle 62">
            <a:extLst>
              <a:ext uri="{FF2B5EF4-FFF2-40B4-BE49-F238E27FC236}">
                <a16:creationId xmlns:a16="http://schemas.microsoft.com/office/drawing/2014/main" id="{AD9A65BF-6456-4A02-81F9-0ED275A4CE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725" y="1754188"/>
            <a:ext cx="66675" cy="185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FF0000"/>
                </a:solidFill>
                <a:latin typeface="Symbol" panose="05050102010706020507" pitchFamily="18" charset="2"/>
              </a:rPr>
              <a:t>0</a:t>
            </a:r>
            <a:endParaRPr lang="en-US" altLang="en-US" sz="120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33797" name="Rectangle 64">
            <a:extLst>
              <a:ext uri="{FF2B5EF4-FFF2-40B4-BE49-F238E27FC236}">
                <a16:creationId xmlns:a16="http://schemas.microsoft.com/office/drawing/2014/main" id="{A4736CD5-FA76-4CB6-8A04-5832CD2F56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9425" y="1689100"/>
            <a:ext cx="16827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300" b="1">
                <a:solidFill>
                  <a:srgbClr val="FF0000"/>
                </a:solidFill>
                <a:latin typeface="Symbol" panose="05050102010706020507" pitchFamily="18" charset="2"/>
              </a:rPr>
              <a:t>p</a:t>
            </a:r>
            <a:endParaRPr lang="en-US" altLang="en-US" sz="13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33798" name="Rectangle 66">
            <a:extLst>
              <a:ext uri="{FF2B5EF4-FFF2-40B4-BE49-F238E27FC236}">
                <a16:creationId xmlns:a16="http://schemas.microsoft.com/office/drawing/2014/main" id="{9E11D553-3E3D-4765-BE8E-FF873F5CA2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6763" y="1700213"/>
            <a:ext cx="233362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>
                <a:solidFill>
                  <a:srgbClr val="FF0000"/>
                </a:solidFill>
                <a:latin typeface="Symbol" panose="05050102010706020507" pitchFamily="18" charset="2"/>
              </a:rPr>
              <a:t>2p</a:t>
            </a:r>
            <a:endParaRPr lang="en-US" altLang="en-US" sz="12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33799" name="Rectangle 66">
            <a:extLst>
              <a:ext uri="{FF2B5EF4-FFF2-40B4-BE49-F238E27FC236}">
                <a16:creationId xmlns:a16="http://schemas.microsoft.com/office/drawing/2014/main" id="{4ED6A9AD-4AA5-450E-A734-050F847483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83313" y="1704975"/>
            <a:ext cx="503237" cy="185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>
                <a:solidFill>
                  <a:srgbClr val="FF0000"/>
                </a:solidFill>
                <a:latin typeface="Symbol" panose="05050102010706020507" pitchFamily="18" charset="2"/>
              </a:rPr>
              <a:t>3p</a:t>
            </a:r>
            <a:endParaRPr lang="en-US" altLang="en-US" sz="12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33800" name="Object 2">
            <a:extLst>
              <a:ext uri="{FF2B5EF4-FFF2-40B4-BE49-F238E27FC236}">
                <a16:creationId xmlns:a16="http://schemas.microsoft.com/office/drawing/2014/main" id="{3FFD19BB-E736-48C3-AE11-40618C8E6AC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68525" y="1733550"/>
          <a:ext cx="139700" cy="188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4885" imgH="317087" progId="Equation.DSMT4">
                  <p:embed/>
                </p:oleObj>
              </mc:Choice>
              <mc:Fallback>
                <p:oleObj name="Equation" r:id="rId6" imgW="164885" imgH="317087" progId="Equation.DSMT4">
                  <p:embed/>
                  <p:pic>
                    <p:nvPicPr>
                      <p:cNvPr id="33800" name="Object 2">
                        <a:extLst>
                          <a:ext uri="{FF2B5EF4-FFF2-40B4-BE49-F238E27FC236}">
                            <a16:creationId xmlns:a16="http://schemas.microsoft.com/office/drawing/2014/main" id="{3FFD19BB-E736-48C3-AE11-40618C8E6AC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8525" y="1733550"/>
                        <a:ext cx="139700" cy="188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135">
            <a:extLst>
              <a:ext uri="{FF2B5EF4-FFF2-40B4-BE49-F238E27FC236}">
                <a16:creationId xmlns:a16="http://schemas.microsoft.com/office/drawing/2014/main" id="{6593F45B-11BF-490E-B941-95FB66CF0072}"/>
              </a:ext>
            </a:extLst>
          </p:cNvPr>
          <p:cNvGrpSpPr>
            <a:grpSpLocks/>
          </p:cNvGrpSpPr>
          <p:nvPr/>
        </p:nvGrpSpPr>
        <p:grpSpPr bwMode="auto">
          <a:xfrm>
            <a:off x="714375" y="696913"/>
            <a:ext cx="6296025" cy="2073275"/>
            <a:chOff x="678142" y="2129051"/>
            <a:chExt cx="4871085" cy="2019868"/>
          </a:xfrm>
        </p:grpSpPr>
        <p:cxnSp>
          <p:nvCxnSpPr>
            <p:cNvPr id="101" name="Straight Connector 100">
              <a:extLst>
                <a:ext uri="{FF2B5EF4-FFF2-40B4-BE49-F238E27FC236}">
                  <a16:creationId xmlns:a16="http://schemas.microsoft.com/office/drawing/2014/main" id="{B5BAC6CF-922F-4F81-9A05-CE69E9C38315}"/>
                </a:ext>
              </a:extLst>
            </p:cNvPr>
            <p:cNvCxnSpPr/>
            <p:nvPr/>
          </p:nvCxnSpPr>
          <p:spPr>
            <a:xfrm rot="5400000">
              <a:off x="856706" y="3143625"/>
              <a:ext cx="1964190" cy="0"/>
            </a:xfrm>
            <a:prstGeom prst="line">
              <a:avLst/>
            </a:prstGeom>
            <a:ln w="44450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>
              <a:extLst>
                <a:ext uri="{FF2B5EF4-FFF2-40B4-BE49-F238E27FC236}">
                  <a16:creationId xmlns:a16="http://schemas.microsoft.com/office/drawing/2014/main" id="{97D19932-E674-4ADA-8E6E-5ED7DAB53A0F}"/>
                </a:ext>
              </a:extLst>
            </p:cNvPr>
            <p:cNvCxnSpPr/>
            <p:nvPr/>
          </p:nvCxnSpPr>
          <p:spPr>
            <a:xfrm rot="5400000">
              <a:off x="2091514" y="3133572"/>
              <a:ext cx="1965736" cy="0"/>
            </a:xfrm>
            <a:prstGeom prst="line">
              <a:avLst/>
            </a:prstGeom>
            <a:ln w="44450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>
              <a:extLst>
                <a:ext uri="{FF2B5EF4-FFF2-40B4-BE49-F238E27FC236}">
                  <a16:creationId xmlns:a16="http://schemas.microsoft.com/office/drawing/2014/main" id="{F7B41258-B449-47C9-8F33-6189126853B0}"/>
                </a:ext>
              </a:extLst>
            </p:cNvPr>
            <p:cNvCxnSpPr/>
            <p:nvPr/>
          </p:nvCxnSpPr>
          <p:spPr>
            <a:xfrm rot="5400000">
              <a:off x="3346746" y="3123063"/>
              <a:ext cx="1965736" cy="2456"/>
            </a:xfrm>
            <a:prstGeom prst="line">
              <a:avLst/>
            </a:prstGeom>
            <a:ln w="44450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>
              <a:extLst>
                <a:ext uri="{FF2B5EF4-FFF2-40B4-BE49-F238E27FC236}">
                  <a16:creationId xmlns:a16="http://schemas.microsoft.com/office/drawing/2014/main" id="{4D9B97EF-7DBC-450B-9A18-20F263D4B58C}"/>
                </a:ext>
              </a:extLst>
            </p:cNvPr>
            <p:cNvCxnSpPr/>
            <p:nvPr/>
          </p:nvCxnSpPr>
          <p:spPr>
            <a:xfrm rot="5400000">
              <a:off x="4565745" y="3129864"/>
              <a:ext cx="1965736" cy="1228"/>
            </a:xfrm>
            <a:prstGeom prst="line">
              <a:avLst/>
            </a:prstGeom>
            <a:ln w="44450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3831" name="Group 402">
              <a:extLst>
                <a:ext uri="{FF2B5EF4-FFF2-40B4-BE49-F238E27FC236}">
                  <a16:creationId xmlns:a16="http://schemas.microsoft.com/office/drawing/2014/main" id="{052B0B1D-36EE-438F-8FAD-35EAEA18A5D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78142" y="2141182"/>
              <a:ext cx="1059991" cy="2007737"/>
              <a:chOff x="877108" y="980107"/>
              <a:chExt cx="1589087" cy="3678238"/>
            </a:xfrm>
          </p:grpSpPr>
          <p:sp>
            <p:nvSpPr>
              <p:cNvPr id="33841" name="Freeform 360">
                <a:extLst>
                  <a:ext uri="{FF2B5EF4-FFF2-40B4-BE49-F238E27FC236}">
                    <a16:creationId xmlns:a16="http://schemas.microsoft.com/office/drawing/2014/main" id="{D2AFC329-4D07-492D-B8DE-CE68852AEA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77108" y="3915395"/>
                <a:ext cx="87313" cy="742950"/>
              </a:xfrm>
              <a:custGeom>
                <a:avLst/>
                <a:gdLst>
                  <a:gd name="T0" fmla="*/ 2147483646 w 15"/>
                  <a:gd name="T1" fmla="*/ 0 h 128"/>
                  <a:gd name="T2" fmla="*/ 2147483646 w 15"/>
                  <a:gd name="T3" fmla="*/ 2147483646 h 128"/>
                  <a:gd name="T4" fmla="*/ 2147483646 w 15"/>
                  <a:gd name="T5" fmla="*/ 2147483646 h 128"/>
                  <a:gd name="T6" fmla="*/ 2147483646 w 15"/>
                  <a:gd name="T7" fmla="*/ 2147483646 h 128"/>
                  <a:gd name="T8" fmla="*/ 2147483646 w 15"/>
                  <a:gd name="T9" fmla="*/ 2147483646 h 128"/>
                  <a:gd name="T10" fmla="*/ 2147483646 w 15"/>
                  <a:gd name="T11" fmla="*/ 2147483646 h 128"/>
                  <a:gd name="T12" fmla="*/ 2147483646 w 15"/>
                  <a:gd name="T13" fmla="*/ 2147483646 h 128"/>
                  <a:gd name="T14" fmla="*/ 2147483646 w 15"/>
                  <a:gd name="T15" fmla="*/ 2147483646 h 128"/>
                  <a:gd name="T16" fmla="*/ 2147483646 w 15"/>
                  <a:gd name="T17" fmla="*/ 2147483646 h 128"/>
                  <a:gd name="T18" fmla="*/ 2147483646 w 15"/>
                  <a:gd name="T19" fmla="*/ 2147483646 h 128"/>
                  <a:gd name="T20" fmla="*/ 2147483646 w 15"/>
                  <a:gd name="T21" fmla="*/ 2147483646 h 128"/>
                  <a:gd name="T22" fmla="*/ 2147483646 w 15"/>
                  <a:gd name="T23" fmla="*/ 2147483646 h 128"/>
                  <a:gd name="T24" fmla="*/ 2147483646 w 15"/>
                  <a:gd name="T25" fmla="*/ 2147483646 h 128"/>
                  <a:gd name="T26" fmla="*/ 0 w 15"/>
                  <a:gd name="T27" fmla="*/ 2147483646 h 128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15"/>
                  <a:gd name="T43" fmla="*/ 0 h 128"/>
                  <a:gd name="T44" fmla="*/ 15 w 15"/>
                  <a:gd name="T45" fmla="*/ 128 h 128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15" h="128">
                    <a:moveTo>
                      <a:pt x="15" y="0"/>
                    </a:moveTo>
                    <a:lnTo>
                      <a:pt x="13" y="11"/>
                    </a:lnTo>
                    <a:lnTo>
                      <a:pt x="11" y="24"/>
                    </a:lnTo>
                    <a:lnTo>
                      <a:pt x="10" y="31"/>
                    </a:lnTo>
                    <a:lnTo>
                      <a:pt x="9" y="38"/>
                    </a:lnTo>
                    <a:lnTo>
                      <a:pt x="8" y="46"/>
                    </a:lnTo>
                    <a:lnTo>
                      <a:pt x="7" y="54"/>
                    </a:lnTo>
                    <a:lnTo>
                      <a:pt x="6" y="63"/>
                    </a:lnTo>
                    <a:lnTo>
                      <a:pt x="5" y="72"/>
                    </a:lnTo>
                    <a:lnTo>
                      <a:pt x="4" y="82"/>
                    </a:lnTo>
                    <a:lnTo>
                      <a:pt x="3" y="92"/>
                    </a:lnTo>
                    <a:lnTo>
                      <a:pt x="2" y="104"/>
                    </a:lnTo>
                    <a:lnTo>
                      <a:pt x="1" y="116"/>
                    </a:lnTo>
                    <a:lnTo>
                      <a:pt x="0" y="128"/>
                    </a:lnTo>
                  </a:path>
                </a:pathLst>
              </a:custGeom>
              <a:noFill/>
              <a:ln w="25400">
                <a:solidFill>
                  <a:srgbClr val="0070C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3842" name="Freeform 361">
                <a:extLst>
                  <a:ext uri="{FF2B5EF4-FFF2-40B4-BE49-F238E27FC236}">
                    <a16:creationId xmlns:a16="http://schemas.microsoft.com/office/drawing/2014/main" id="{3B99D397-7A72-4B98-BDC5-DE9E34BDBE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64420" y="980107"/>
                <a:ext cx="1501775" cy="2935288"/>
              </a:xfrm>
              <a:custGeom>
                <a:avLst/>
                <a:gdLst>
                  <a:gd name="T0" fmla="*/ 2147483646 w 259"/>
                  <a:gd name="T1" fmla="*/ 2147483646 h 506"/>
                  <a:gd name="T2" fmla="*/ 2147483646 w 259"/>
                  <a:gd name="T3" fmla="*/ 2147483646 h 506"/>
                  <a:gd name="T4" fmla="*/ 2147483646 w 259"/>
                  <a:gd name="T5" fmla="*/ 2147483646 h 506"/>
                  <a:gd name="T6" fmla="*/ 2147483646 w 259"/>
                  <a:gd name="T7" fmla="*/ 2147483646 h 506"/>
                  <a:gd name="T8" fmla="*/ 2147483646 w 259"/>
                  <a:gd name="T9" fmla="*/ 2147483646 h 506"/>
                  <a:gd name="T10" fmla="*/ 2147483646 w 259"/>
                  <a:gd name="T11" fmla="*/ 2147483646 h 506"/>
                  <a:gd name="T12" fmla="*/ 2147483646 w 259"/>
                  <a:gd name="T13" fmla="*/ 2147483646 h 506"/>
                  <a:gd name="T14" fmla="*/ 2147483646 w 259"/>
                  <a:gd name="T15" fmla="*/ 2147483646 h 506"/>
                  <a:gd name="T16" fmla="*/ 2147483646 w 259"/>
                  <a:gd name="T17" fmla="*/ 2147483646 h 506"/>
                  <a:gd name="T18" fmla="*/ 2147483646 w 259"/>
                  <a:gd name="T19" fmla="*/ 2147483646 h 506"/>
                  <a:gd name="T20" fmla="*/ 2147483646 w 259"/>
                  <a:gd name="T21" fmla="*/ 2147483646 h 506"/>
                  <a:gd name="T22" fmla="*/ 2147483646 w 259"/>
                  <a:gd name="T23" fmla="*/ 2147483646 h 506"/>
                  <a:gd name="T24" fmla="*/ 2147483646 w 259"/>
                  <a:gd name="T25" fmla="*/ 2147483646 h 506"/>
                  <a:gd name="T26" fmla="*/ 2147483646 w 259"/>
                  <a:gd name="T27" fmla="*/ 2147483646 h 506"/>
                  <a:gd name="T28" fmla="*/ 2147483646 w 259"/>
                  <a:gd name="T29" fmla="*/ 2147483646 h 506"/>
                  <a:gd name="T30" fmla="*/ 2147483646 w 259"/>
                  <a:gd name="T31" fmla="*/ 2147483646 h 506"/>
                  <a:gd name="T32" fmla="*/ 2147483646 w 259"/>
                  <a:gd name="T33" fmla="*/ 2147483646 h 506"/>
                  <a:gd name="T34" fmla="*/ 2147483646 w 259"/>
                  <a:gd name="T35" fmla="*/ 2147483646 h 506"/>
                  <a:gd name="T36" fmla="*/ 2147483646 w 259"/>
                  <a:gd name="T37" fmla="*/ 2147483646 h 506"/>
                  <a:gd name="T38" fmla="*/ 2147483646 w 259"/>
                  <a:gd name="T39" fmla="*/ 2147483646 h 506"/>
                  <a:gd name="T40" fmla="*/ 2147483646 w 259"/>
                  <a:gd name="T41" fmla="*/ 2147483646 h 506"/>
                  <a:gd name="T42" fmla="*/ 2147483646 w 259"/>
                  <a:gd name="T43" fmla="*/ 2147483646 h 506"/>
                  <a:gd name="T44" fmla="*/ 2147483646 w 259"/>
                  <a:gd name="T45" fmla="*/ 2147483646 h 506"/>
                  <a:gd name="T46" fmla="*/ 2147483646 w 259"/>
                  <a:gd name="T47" fmla="*/ 2147483646 h 506"/>
                  <a:gd name="T48" fmla="*/ 2147483646 w 259"/>
                  <a:gd name="T49" fmla="*/ 2147483646 h 506"/>
                  <a:gd name="T50" fmla="*/ 2147483646 w 259"/>
                  <a:gd name="T51" fmla="*/ 2147483646 h 506"/>
                  <a:gd name="T52" fmla="*/ 2147483646 w 259"/>
                  <a:gd name="T53" fmla="*/ 2147483646 h 506"/>
                  <a:gd name="T54" fmla="*/ 2147483646 w 259"/>
                  <a:gd name="T55" fmla="*/ 2147483646 h 506"/>
                  <a:gd name="T56" fmla="*/ 2147483646 w 259"/>
                  <a:gd name="T57" fmla="*/ 2147483646 h 506"/>
                  <a:gd name="T58" fmla="*/ 2147483646 w 259"/>
                  <a:gd name="T59" fmla="*/ 2147483646 h 506"/>
                  <a:gd name="T60" fmla="*/ 2147483646 w 259"/>
                  <a:gd name="T61" fmla="*/ 2147483646 h 506"/>
                  <a:gd name="T62" fmla="*/ 2147483646 w 259"/>
                  <a:gd name="T63" fmla="*/ 2147483646 h 506"/>
                  <a:gd name="T64" fmla="*/ 2147483646 w 259"/>
                  <a:gd name="T65" fmla="*/ 2147483646 h 506"/>
                  <a:gd name="T66" fmla="*/ 2147483646 w 259"/>
                  <a:gd name="T67" fmla="*/ 2147483646 h 506"/>
                  <a:gd name="T68" fmla="*/ 2147483646 w 259"/>
                  <a:gd name="T69" fmla="*/ 2147483646 h 506"/>
                  <a:gd name="T70" fmla="*/ 2147483646 w 259"/>
                  <a:gd name="T71" fmla="*/ 2147483646 h 506"/>
                  <a:gd name="T72" fmla="*/ 2147483646 w 259"/>
                  <a:gd name="T73" fmla="*/ 2147483646 h 506"/>
                  <a:gd name="T74" fmla="*/ 2147483646 w 259"/>
                  <a:gd name="T75" fmla="*/ 2147483646 h 506"/>
                  <a:gd name="T76" fmla="*/ 2147483646 w 259"/>
                  <a:gd name="T77" fmla="*/ 2147483646 h 506"/>
                  <a:gd name="T78" fmla="*/ 2147483646 w 259"/>
                  <a:gd name="T79" fmla="*/ 2147483646 h 506"/>
                  <a:gd name="T80" fmla="*/ 2147483646 w 259"/>
                  <a:gd name="T81" fmla="*/ 2147483646 h 506"/>
                  <a:gd name="T82" fmla="*/ 2147483646 w 259"/>
                  <a:gd name="T83" fmla="*/ 2147483646 h 506"/>
                  <a:gd name="T84" fmla="*/ 2147483646 w 259"/>
                  <a:gd name="T85" fmla="*/ 2147483646 h 506"/>
                  <a:gd name="T86" fmla="*/ 2147483646 w 259"/>
                  <a:gd name="T87" fmla="*/ 2147483646 h 506"/>
                  <a:gd name="T88" fmla="*/ 2147483646 w 259"/>
                  <a:gd name="T89" fmla="*/ 0 h 50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259"/>
                  <a:gd name="T136" fmla="*/ 0 h 506"/>
                  <a:gd name="T137" fmla="*/ 259 w 259"/>
                  <a:gd name="T138" fmla="*/ 506 h 506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259" h="506">
                    <a:moveTo>
                      <a:pt x="0" y="506"/>
                    </a:moveTo>
                    <a:lnTo>
                      <a:pt x="2" y="496"/>
                    </a:lnTo>
                    <a:lnTo>
                      <a:pt x="4" y="486"/>
                    </a:lnTo>
                    <a:lnTo>
                      <a:pt x="6" y="478"/>
                    </a:lnTo>
                    <a:lnTo>
                      <a:pt x="8" y="470"/>
                    </a:lnTo>
                    <a:lnTo>
                      <a:pt x="10" y="462"/>
                    </a:lnTo>
                    <a:lnTo>
                      <a:pt x="12" y="455"/>
                    </a:lnTo>
                    <a:lnTo>
                      <a:pt x="14" y="449"/>
                    </a:lnTo>
                    <a:lnTo>
                      <a:pt x="16" y="443"/>
                    </a:lnTo>
                    <a:lnTo>
                      <a:pt x="18" y="438"/>
                    </a:lnTo>
                    <a:lnTo>
                      <a:pt x="20" y="432"/>
                    </a:lnTo>
                    <a:lnTo>
                      <a:pt x="22" y="427"/>
                    </a:lnTo>
                    <a:lnTo>
                      <a:pt x="24" y="423"/>
                    </a:lnTo>
                    <a:lnTo>
                      <a:pt x="26" y="418"/>
                    </a:lnTo>
                    <a:lnTo>
                      <a:pt x="28" y="414"/>
                    </a:lnTo>
                    <a:lnTo>
                      <a:pt x="30" y="410"/>
                    </a:lnTo>
                    <a:lnTo>
                      <a:pt x="32" y="406"/>
                    </a:lnTo>
                    <a:lnTo>
                      <a:pt x="34" y="403"/>
                    </a:lnTo>
                    <a:lnTo>
                      <a:pt x="36" y="399"/>
                    </a:lnTo>
                    <a:lnTo>
                      <a:pt x="38" y="396"/>
                    </a:lnTo>
                    <a:lnTo>
                      <a:pt x="40" y="393"/>
                    </a:lnTo>
                    <a:lnTo>
                      <a:pt x="42" y="390"/>
                    </a:lnTo>
                    <a:lnTo>
                      <a:pt x="44" y="387"/>
                    </a:lnTo>
                    <a:lnTo>
                      <a:pt x="46" y="384"/>
                    </a:lnTo>
                    <a:lnTo>
                      <a:pt x="48" y="381"/>
                    </a:lnTo>
                    <a:lnTo>
                      <a:pt x="50" y="379"/>
                    </a:lnTo>
                    <a:lnTo>
                      <a:pt x="52" y="376"/>
                    </a:lnTo>
                    <a:lnTo>
                      <a:pt x="54" y="374"/>
                    </a:lnTo>
                    <a:lnTo>
                      <a:pt x="56" y="371"/>
                    </a:lnTo>
                    <a:lnTo>
                      <a:pt x="58" y="369"/>
                    </a:lnTo>
                    <a:lnTo>
                      <a:pt x="60" y="367"/>
                    </a:lnTo>
                    <a:lnTo>
                      <a:pt x="62" y="365"/>
                    </a:lnTo>
                    <a:lnTo>
                      <a:pt x="64" y="362"/>
                    </a:lnTo>
                    <a:lnTo>
                      <a:pt x="66" y="360"/>
                    </a:lnTo>
                    <a:lnTo>
                      <a:pt x="68" y="358"/>
                    </a:lnTo>
                    <a:lnTo>
                      <a:pt x="70" y="356"/>
                    </a:lnTo>
                    <a:lnTo>
                      <a:pt x="72" y="354"/>
                    </a:lnTo>
                    <a:lnTo>
                      <a:pt x="74" y="352"/>
                    </a:lnTo>
                    <a:lnTo>
                      <a:pt x="76" y="350"/>
                    </a:lnTo>
                    <a:lnTo>
                      <a:pt x="78" y="349"/>
                    </a:lnTo>
                    <a:lnTo>
                      <a:pt x="80" y="347"/>
                    </a:lnTo>
                    <a:lnTo>
                      <a:pt x="82" y="345"/>
                    </a:lnTo>
                    <a:lnTo>
                      <a:pt x="84" y="343"/>
                    </a:lnTo>
                    <a:lnTo>
                      <a:pt x="86" y="342"/>
                    </a:lnTo>
                    <a:lnTo>
                      <a:pt x="88" y="340"/>
                    </a:lnTo>
                    <a:lnTo>
                      <a:pt x="90" y="338"/>
                    </a:lnTo>
                    <a:lnTo>
                      <a:pt x="92" y="337"/>
                    </a:lnTo>
                    <a:lnTo>
                      <a:pt x="94" y="335"/>
                    </a:lnTo>
                    <a:lnTo>
                      <a:pt x="96" y="333"/>
                    </a:lnTo>
                    <a:lnTo>
                      <a:pt x="98" y="332"/>
                    </a:lnTo>
                    <a:lnTo>
                      <a:pt x="100" y="330"/>
                    </a:lnTo>
                    <a:lnTo>
                      <a:pt x="102" y="329"/>
                    </a:lnTo>
                    <a:lnTo>
                      <a:pt x="104" y="327"/>
                    </a:lnTo>
                    <a:lnTo>
                      <a:pt x="106" y="325"/>
                    </a:lnTo>
                    <a:lnTo>
                      <a:pt x="108" y="324"/>
                    </a:lnTo>
                    <a:lnTo>
                      <a:pt x="110" y="322"/>
                    </a:lnTo>
                    <a:lnTo>
                      <a:pt x="112" y="321"/>
                    </a:lnTo>
                    <a:lnTo>
                      <a:pt x="114" y="319"/>
                    </a:lnTo>
                    <a:lnTo>
                      <a:pt x="116" y="318"/>
                    </a:lnTo>
                    <a:lnTo>
                      <a:pt x="118" y="316"/>
                    </a:lnTo>
                    <a:lnTo>
                      <a:pt x="120" y="315"/>
                    </a:lnTo>
                    <a:lnTo>
                      <a:pt x="122" y="313"/>
                    </a:lnTo>
                    <a:lnTo>
                      <a:pt x="124" y="312"/>
                    </a:lnTo>
                    <a:lnTo>
                      <a:pt x="126" y="310"/>
                    </a:lnTo>
                    <a:lnTo>
                      <a:pt x="128" y="309"/>
                    </a:lnTo>
                    <a:lnTo>
                      <a:pt x="130" y="307"/>
                    </a:lnTo>
                    <a:lnTo>
                      <a:pt x="132" y="306"/>
                    </a:lnTo>
                    <a:lnTo>
                      <a:pt x="134" y="304"/>
                    </a:lnTo>
                    <a:lnTo>
                      <a:pt x="136" y="303"/>
                    </a:lnTo>
                    <a:lnTo>
                      <a:pt x="138" y="301"/>
                    </a:lnTo>
                    <a:lnTo>
                      <a:pt x="140" y="300"/>
                    </a:lnTo>
                    <a:lnTo>
                      <a:pt x="142" y="298"/>
                    </a:lnTo>
                    <a:lnTo>
                      <a:pt x="144" y="296"/>
                    </a:lnTo>
                    <a:lnTo>
                      <a:pt x="146" y="295"/>
                    </a:lnTo>
                    <a:lnTo>
                      <a:pt x="148" y="293"/>
                    </a:lnTo>
                    <a:lnTo>
                      <a:pt x="150" y="292"/>
                    </a:lnTo>
                    <a:lnTo>
                      <a:pt x="152" y="290"/>
                    </a:lnTo>
                    <a:lnTo>
                      <a:pt x="154" y="288"/>
                    </a:lnTo>
                    <a:lnTo>
                      <a:pt x="156" y="287"/>
                    </a:lnTo>
                    <a:lnTo>
                      <a:pt x="158" y="285"/>
                    </a:lnTo>
                    <a:lnTo>
                      <a:pt x="160" y="283"/>
                    </a:lnTo>
                    <a:lnTo>
                      <a:pt x="162" y="282"/>
                    </a:lnTo>
                    <a:lnTo>
                      <a:pt x="164" y="280"/>
                    </a:lnTo>
                    <a:lnTo>
                      <a:pt x="166" y="278"/>
                    </a:lnTo>
                    <a:lnTo>
                      <a:pt x="168" y="276"/>
                    </a:lnTo>
                    <a:lnTo>
                      <a:pt x="170" y="274"/>
                    </a:lnTo>
                    <a:lnTo>
                      <a:pt x="172" y="272"/>
                    </a:lnTo>
                    <a:lnTo>
                      <a:pt x="174" y="270"/>
                    </a:lnTo>
                    <a:lnTo>
                      <a:pt x="176" y="268"/>
                    </a:lnTo>
                    <a:lnTo>
                      <a:pt x="178" y="266"/>
                    </a:lnTo>
                    <a:lnTo>
                      <a:pt x="180" y="264"/>
                    </a:lnTo>
                    <a:lnTo>
                      <a:pt x="182" y="262"/>
                    </a:lnTo>
                    <a:lnTo>
                      <a:pt x="184" y="260"/>
                    </a:lnTo>
                    <a:lnTo>
                      <a:pt x="186" y="258"/>
                    </a:lnTo>
                    <a:lnTo>
                      <a:pt x="188" y="256"/>
                    </a:lnTo>
                    <a:lnTo>
                      <a:pt x="190" y="253"/>
                    </a:lnTo>
                    <a:lnTo>
                      <a:pt x="192" y="251"/>
                    </a:lnTo>
                    <a:lnTo>
                      <a:pt x="194" y="248"/>
                    </a:lnTo>
                    <a:lnTo>
                      <a:pt x="196" y="246"/>
                    </a:lnTo>
                    <a:lnTo>
                      <a:pt x="198" y="243"/>
                    </a:lnTo>
                    <a:lnTo>
                      <a:pt x="200" y="240"/>
                    </a:lnTo>
                    <a:lnTo>
                      <a:pt x="202" y="237"/>
                    </a:lnTo>
                    <a:lnTo>
                      <a:pt x="204" y="234"/>
                    </a:lnTo>
                    <a:lnTo>
                      <a:pt x="206" y="231"/>
                    </a:lnTo>
                    <a:lnTo>
                      <a:pt x="208" y="228"/>
                    </a:lnTo>
                    <a:lnTo>
                      <a:pt x="210" y="224"/>
                    </a:lnTo>
                    <a:lnTo>
                      <a:pt x="212" y="221"/>
                    </a:lnTo>
                    <a:lnTo>
                      <a:pt x="214" y="217"/>
                    </a:lnTo>
                    <a:lnTo>
                      <a:pt x="216" y="213"/>
                    </a:lnTo>
                    <a:lnTo>
                      <a:pt x="218" y="209"/>
                    </a:lnTo>
                    <a:lnTo>
                      <a:pt x="220" y="205"/>
                    </a:lnTo>
                    <a:lnTo>
                      <a:pt x="222" y="200"/>
                    </a:lnTo>
                    <a:lnTo>
                      <a:pt x="224" y="195"/>
                    </a:lnTo>
                    <a:lnTo>
                      <a:pt x="226" y="190"/>
                    </a:lnTo>
                    <a:lnTo>
                      <a:pt x="228" y="185"/>
                    </a:lnTo>
                    <a:lnTo>
                      <a:pt x="230" y="179"/>
                    </a:lnTo>
                    <a:lnTo>
                      <a:pt x="232" y="173"/>
                    </a:lnTo>
                    <a:lnTo>
                      <a:pt x="234" y="166"/>
                    </a:lnTo>
                    <a:lnTo>
                      <a:pt x="236" y="159"/>
                    </a:lnTo>
                    <a:lnTo>
                      <a:pt x="238" y="151"/>
                    </a:lnTo>
                    <a:lnTo>
                      <a:pt x="240" y="143"/>
                    </a:lnTo>
                    <a:lnTo>
                      <a:pt x="242" y="134"/>
                    </a:lnTo>
                    <a:lnTo>
                      <a:pt x="244" y="124"/>
                    </a:lnTo>
                    <a:lnTo>
                      <a:pt x="246" y="113"/>
                    </a:lnTo>
                    <a:lnTo>
                      <a:pt x="248" y="101"/>
                    </a:lnTo>
                    <a:lnTo>
                      <a:pt x="250" y="87"/>
                    </a:lnTo>
                    <a:lnTo>
                      <a:pt x="251" y="80"/>
                    </a:lnTo>
                    <a:lnTo>
                      <a:pt x="252" y="72"/>
                    </a:lnTo>
                    <a:lnTo>
                      <a:pt x="253" y="64"/>
                    </a:lnTo>
                    <a:lnTo>
                      <a:pt x="254" y="55"/>
                    </a:lnTo>
                    <a:lnTo>
                      <a:pt x="255" y="45"/>
                    </a:lnTo>
                    <a:lnTo>
                      <a:pt x="256" y="35"/>
                    </a:lnTo>
                    <a:lnTo>
                      <a:pt x="257" y="24"/>
                    </a:lnTo>
                    <a:lnTo>
                      <a:pt x="258" y="13"/>
                    </a:lnTo>
                    <a:lnTo>
                      <a:pt x="259" y="0"/>
                    </a:lnTo>
                  </a:path>
                </a:pathLst>
              </a:custGeom>
              <a:noFill/>
              <a:ln w="25400">
                <a:solidFill>
                  <a:srgbClr val="0070C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</p:grpSp>
        <p:grpSp>
          <p:nvGrpSpPr>
            <p:cNvPr id="33832" name="Group 405">
              <a:extLst>
                <a:ext uri="{FF2B5EF4-FFF2-40B4-BE49-F238E27FC236}">
                  <a16:creationId xmlns:a16="http://schemas.microsoft.com/office/drawing/2014/main" id="{9D3F5C3F-177C-4D77-B04F-C46A5C832E3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31917" y="2129051"/>
              <a:ext cx="1059991" cy="1991272"/>
              <a:chOff x="2756708" y="957882"/>
              <a:chExt cx="1589088" cy="3648075"/>
            </a:xfrm>
          </p:grpSpPr>
          <p:sp>
            <p:nvSpPr>
              <p:cNvPr id="33839" name="Freeform 362">
                <a:extLst>
                  <a:ext uri="{FF2B5EF4-FFF2-40B4-BE49-F238E27FC236}">
                    <a16:creationId xmlns:a16="http://schemas.microsoft.com/office/drawing/2014/main" id="{14507E85-1699-4F96-BA56-7C8C9317FA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56708" y="4240832"/>
                <a:ext cx="34925" cy="365125"/>
              </a:xfrm>
              <a:custGeom>
                <a:avLst/>
                <a:gdLst>
                  <a:gd name="T0" fmla="*/ 2147483646 w 6"/>
                  <a:gd name="T1" fmla="*/ 0 h 63"/>
                  <a:gd name="T2" fmla="*/ 2147483646 w 6"/>
                  <a:gd name="T3" fmla="*/ 2147483646 h 63"/>
                  <a:gd name="T4" fmla="*/ 2147483646 w 6"/>
                  <a:gd name="T5" fmla="*/ 2147483646 h 63"/>
                  <a:gd name="T6" fmla="*/ 2147483646 w 6"/>
                  <a:gd name="T7" fmla="*/ 2147483646 h 63"/>
                  <a:gd name="T8" fmla="*/ 2147483646 w 6"/>
                  <a:gd name="T9" fmla="*/ 2147483646 h 63"/>
                  <a:gd name="T10" fmla="*/ 2147483646 w 6"/>
                  <a:gd name="T11" fmla="*/ 2147483646 h 63"/>
                  <a:gd name="T12" fmla="*/ 0 w 6"/>
                  <a:gd name="T13" fmla="*/ 2147483646 h 6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6"/>
                  <a:gd name="T22" fmla="*/ 0 h 63"/>
                  <a:gd name="T23" fmla="*/ 6 w 6"/>
                  <a:gd name="T24" fmla="*/ 63 h 63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6" h="63">
                    <a:moveTo>
                      <a:pt x="6" y="0"/>
                    </a:moveTo>
                    <a:lnTo>
                      <a:pt x="5" y="9"/>
                    </a:lnTo>
                    <a:lnTo>
                      <a:pt x="4" y="19"/>
                    </a:lnTo>
                    <a:lnTo>
                      <a:pt x="3" y="29"/>
                    </a:lnTo>
                    <a:lnTo>
                      <a:pt x="2" y="40"/>
                    </a:lnTo>
                    <a:lnTo>
                      <a:pt x="1" y="51"/>
                    </a:lnTo>
                    <a:lnTo>
                      <a:pt x="0" y="63"/>
                    </a:lnTo>
                  </a:path>
                </a:pathLst>
              </a:custGeom>
              <a:noFill/>
              <a:ln w="25400">
                <a:solidFill>
                  <a:srgbClr val="0070C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3840" name="Freeform 363">
                <a:extLst>
                  <a:ext uri="{FF2B5EF4-FFF2-40B4-BE49-F238E27FC236}">
                    <a16:creationId xmlns:a16="http://schemas.microsoft.com/office/drawing/2014/main" id="{BAC1A461-2097-4585-ADBC-CC18B88B26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91633" y="957882"/>
                <a:ext cx="1554163" cy="3282950"/>
              </a:xfrm>
              <a:custGeom>
                <a:avLst/>
                <a:gdLst>
                  <a:gd name="T0" fmla="*/ 2147483646 w 268"/>
                  <a:gd name="T1" fmla="*/ 2147483646 h 566"/>
                  <a:gd name="T2" fmla="*/ 2147483646 w 268"/>
                  <a:gd name="T3" fmla="*/ 2147483646 h 566"/>
                  <a:gd name="T4" fmla="*/ 2147483646 w 268"/>
                  <a:gd name="T5" fmla="*/ 2147483646 h 566"/>
                  <a:gd name="T6" fmla="*/ 2147483646 w 268"/>
                  <a:gd name="T7" fmla="*/ 2147483646 h 566"/>
                  <a:gd name="T8" fmla="*/ 2147483646 w 268"/>
                  <a:gd name="T9" fmla="*/ 2147483646 h 566"/>
                  <a:gd name="T10" fmla="*/ 2147483646 w 268"/>
                  <a:gd name="T11" fmla="*/ 2147483646 h 566"/>
                  <a:gd name="T12" fmla="*/ 2147483646 w 268"/>
                  <a:gd name="T13" fmla="*/ 2147483646 h 566"/>
                  <a:gd name="T14" fmla="*/ 2147483646 w 268"/>
                  <a:gd name="T15" fmla="*/ 2147483646 h 566"/>
                  <a:gd name="T16" fmla="*/ 2147483646 w 268"/>
                  <a:gd name="T17" fmla="*/ 2147483646 h 566"/>
                  <a:gd name="T18" fmla="*/ 2147483646 w 268"/>
                  <a:gd name="T19" fmla="*/ 2147483646 h 566"/>
                  <a:gd name="T20" fmla="*/ 2147483646 w 268"/>
                  <a:gd name="T21" fmla="*/ 2147483646 h 566"/>
                  <a:gd name="T22" fmla="*/ 2147483646 w 268"/>
                  <a:gd name="T23" fmla="*/ 2147483646 h 566"/>
                  <a:gd name="T24" fmla="*/ 2147483646 w 268"/>
                  <a:gd name="T25" fmla="*/ 2147483646 h 566"/>
                  <a:gd name="T26" fmla="*/ 2147483646 w 268"/>
                  <a:gd name="T27" fmla="*/ 2147483646 h 566"/>
                  <a:gd name="T28" fmla="*/ 2147483646 w 268"/>
                  <a:gd name="T29" fmla="*/ 2147483646 h 566"/>
                  <a:gd name="T30" fmla="*/ 2147483646 w 268"/>
                  <a:gd name="T31" fmla="*/ 2147483646 h 566"/>
                  <a:gd name="T32" fmla="*/ 2147483646 w 268"/>
                  <a:gd name="T33" fmla="*/ 2147483646 h 566"/>
                  <a:gd name="T34" fmla="*/ 2147483646 w 268"/>
                  <a:gd name="T35" fmla="*/ 2147483646 h 566"/>
                  <a:gd name="T36" fmla="*/ 2147483646 w 268"/>
                  <a:gd name="T37" fmla="*/ 2147483646 h 566"/>
                  <a:gd name="T38" fmla="*/ 2147483646 w 268"/>
                  <a:gd name="T39" fmla="*/ 2147483646 h 566"/>
                  <a:gd name="T40" fmla="*/ 2147483646 w 268"/>
                  <a:gd name="T41" fmla="*/ 2147483646 h 566"/>
                  <a:gd name="T42" fmla="*/ 2147483646 w 268"/>
                  <a:gd name="T43" fmla="*/ 2147483646 h 566"/>
                  <a:gd name="T44" fmla="*/ 2147483646 w 268"/>
                  <a:gd name="T45" fmla="*/ 2147483646 h 566"/>
                  <a:gd name="T46" fmla="*/ 2147483646 w 268"/>
                  <a:gd name="T47" fmla="*/ 2147483646 h 566"/>
                  <a:gd name="T48" fmla="*/ 2147483646 w 268"/>
                  <a:gd name="T49" fmla="*/ 2147483646 h 566"/>
                  <a:gd name="T50" fmla="*/ 2147483646 w 268"/>
                  <a:gd name="T51" fmla="*/ 2147483646 h 566"/>
                  <a:gd name="T52" fmla="*/ 2147483646 w 268"/>
                  <a:gd name="T53" fmla="*/ 2147483646 h 566"/>
                  <a:gd name="T54" fmla="*/ 2147483646 w 268"/>
                  <a:gd name="T55" fmla="*/ 2147483646 h 566"/>
                  <a:gd name="T56" fmla="*/ 2147483646 w 268"/>
                  <a:gd name="T57" fmla="*/ 2147483646 h 566"/>
                  <a:gd name="T58" fmla="*/ 2147483646 w 268"/>
                  <a:gd name="T59" fmla="*/ 2147483646 h 566"/>
                  <a:gd name="T60" fmla="*/ 2147483646 w 268"/>
                  <a:gd name="T61" fmla="*/ 2147483646 h 566"/>
                  <a:gd name="T62" fmla="*/ 2147483646 w 268"/>
                  <a:gd name="T63" fmla="*/ 2147483646 h 566"/>
                  <a:gd name="T64" fmla="*/ 2147483646 w 268"/>
                  <a:gd name="T65" fmla="*/ 2147483646 h 566"/>
                  <a:gd name="T66" fmla="*/ 2147483646 w 268"/>
                  <a:gd name="T67" fmla="*/ 2147483646 h 566"/>
                  <a:gd name="T68" fmla="*/ 2147483646 w 268"/>
                  <a:gd name="T69" fmla="*/ 2147483646 h 566"/>
                  <a:gd name="T70" fmla="*/ 2147483646 w 268"/>
                  <a:gd name="T71" fmla="*/ 2147483646 h 566"/>
                  <a:gd name="T72" fmla="*/ 2147483646 w 268"/>
                  <a:gd name="T73" fmla="*/ 2147483646 h 566"/>
                  <a:gd name="T74" fmla="*/ 2147483646 w 268"/>
                  <a:gd name="T75" fmla="*/ 2147483646 h 566"/>
                  <a:gd name="T76" fmla="*/ 2147483646 w 268"/>
                  <a:gd name="T77" fmla="*/ 2147483646 h 566"/>
                  <a:gd name="T78" fmla="*/ 2147483646 w 268"/>
                  <a:gd name="T79" fmla="*/ 2147483646 h 566"/>
                  <a:gd name="T80" fmla="*/ 2147483646 w 268"/>
                  <a:gd name="T81" fmla="*/ 2147483646 h 566"/>
                  <a:gd name="T82" fmla="*/ 2147483646 w 268"/>
                  <a:gd name="T83" fmla="*/ 2147483646 h 566"/>
                  <a:gd name="T84" fmla="*/ 2147483646 w 268"/>
                  <a:gd name="T85" fmla="*/ 2147483646 h 566"/>
                  <a:gd name="T86" fmla="*/ 2147483646 w 268"/>
                  <a:gd name="T87" fmla="*/ 2147483646 h 566"/>
                  <a:gd name="T88" fmla="*/ 2147483646 w 268"/>
                  <a:gd name="T89" fmla="*/ 2147483646 h 566"/>
                  <a:gd name="T90" fmla="*/ 2147483646 w 268"/>
                  <a:gd name="T91" fmla="*/ 2147483646 h 566"/>
                  <a:gd name="T92" fmla="*/ 2147483646 w 268"/>
                  <a:gd name="T93" fmla="*/ 2147483646 h 566"/>
                  <a:gd name="T94" fmla="*/ 2147483646 w 268"/>
                  <a:gd name="T95" fmla="*/ 2147483646 h 566"/>
                  <a:gd name="T96" fmla="*/ 2147483646 w 268"/>
                  <a:gd name="T97" fmla="*/ 2147483646 h 566"/>
                  <a:gd name="T98" fmla="*/ 2147483646 w 268"/>
                  <a:gd name="T99" fmla="*/ 2147483646 h 566"/>
                  <a:gd name="T100" fmla="*/ 2147483646 w 268"/>
                  <a:gd name="T101" fmla="*/ 2147483646 h 566"/>
                  <a:gd name="T102" fmla="*/ 2147483646 w 268"/>
                  <a:gd name="T103" fmla="*/ 2147483646 h 566"/>
                  <a:gd name="T104" fmla="*/ 2147483646 w 268"/>
                  <a:gd name="T105" fmla="*/ 2147483646 h 56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268"/>
                  <a:gd name="T160" fmla="*/ 0 h 566"/>
                  <a:gd name="T161" fmla="*/ 268 w 268"/>
                  <a:gd name="T162" fmla="*/ 566 h 566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268" h="566">
                    <a:moveTo>
                      <a:pt x="0" y="566"/>
                    </a:moveTo>
                    <a:lnTo>
                      <a:pt x="1" y="558"/>
                    </a:lnTo>
                    <a:lnTo>
                      <a:pt x="2" y="550"/>
                    </a:lnTo>
                    <a:lnTo>
                      <a:pt x="3" y="543"/>
                    </a:lnTo>
                    <a:lnTo>
                      <a:pt x="4" y="536"/>
                    </a:lnTo>
                    <a:lnTo>
                      <a:pt x="5" y="529"/>
                    </a:lnTo>
                    <a:lnTo>
                      <a:pt x="6" y="523"/>
                    </a:lnTo>
                    <a:lnTo>
                      <a:pt x="7" y="517"/>
                    </a:lnTo>
                    <a:lnTo>
                      <a:pt x="8" y="512"/>
                    </a:lnTo>
                    <a:lnTo>
                      <a:pt x="9" y="506"/>
                    </a:lnTo>
                    <a:lnTo>
                      <a:pt x="10" y="501"/>
                    </a:lnTo>
                    <a:lnTo>
                      <a:pt x="11" y="496"/>
                    </a:lnTo>
                    <a:lnTo>
                      <a:pt x="12" y="492"/>
                    </a:lnTo>
                    <a:lnTo>
                      <a:pt x="13" y="487"/>
                    </a:lnTo>
                    <a:lnTo>
                      <a:pt x="14" y="483"/>
                    </a:lnTo>
                    <a:lnTo>
                      <a:pt x="15" y="479"/>
                    </a:lnTo>
                    <a:lnTo>
                      <a:pt x="16" y="475"/>
                    </a:lnTo>
                    <a:lnTo>
                      <a:pt x="17" y="471"/>
                    </a:lnTo>
                    <a:lnTo>
                      <a:pt x="18" y="467"/>
                    </a:lnTo>
                    <a:lnTo>
                      <a:pt x="19" y="464"/>
                    </a:lnTo>
                    <a:lnTo>
                      <a:pt x="20" y="460"/>
                    </a:lnTo>
                    <a:lnTo>
                      <a:pt x="21" y="457"/>
                    </a:lnTo>
                    <a:lnTo>
                      <a:pt x="22" y="454"/>
                    </a:lnTo>
                    <a:lnTo>
                      <a:pt x="23" y="451"/>
                    </a:lnTo>
                    <a:lnTo>
                      <a:pt x="24" y="448"/>
                    </a:lnTo>
                    <a:lnTo>
                      <a:pt x="25" y="445"/>
                    </a:lnTo>
                    <a:lnTo>
                      <a:pt x="26" y="442"/>
                    </a:lnTo>
                    <a:lnTo>
                      <a:pt x="27" y="440"/>
                    </a:lnTo>
                    <a:lnTo>
                      <a:pt x="28" y="437"/>
                    </a:lnTo>
                    <a:lnTo>
                      <a:pt x="29" y="434"/>
                    </a:lnTo>
                    <a:lnTo>
                      <a:pt x="30" y="432"/>
                    </a:lnTo>
                    <a:lnTo>
                      <a:pt x="31" y="430"/>
                    </a:lnTo>
                    <a:lnTo>
                      <a:pt x="32" y="427"/>
                    </a:lnTo>
                    <a:lnTo>
                      <a:pt x="33" y="425"/>
                    </a:lnTo>
                    <a:lnTo>
                      <a:pt x="34" y="423"/>
                    </a:lnTo>
                    <a:lnTo>
                      <a:pt x="35" y="421"/>
                    </a:lnTo>
                    <a:lnTo>
                      <a:pt x="36" y="419"/>
                    </a:lnTo>
                    <a:lnTo>
                      <a:pt x="37" y="417"/>
                    </a:lnTo>
                    <a:lnTo>
                      <a:pt x="38" y="415"/>
                    </a:lnTo>
                    <a:lnTo>
                      <a:pt x="39" y="413"/>
                    </a:lnTo>
                    <a:lnTo>
                      <a:pt x="40" y="411"/>
                    </a:lnTo>
                    <a:lnTo>
                      <a:pt x="41" y="409"/>
                    </a:lnTo>
                    <a:lnTo>
                      <a:pt x="42" y="407"/>
                    </a:lnTo>
                    <a:lnTo>
                      <a:pt x="43" y="406"/>
                    </a:lnTo>
                    <a:lnTo>
                      <a:pt x="45" y="403"/>
                    </a:lnTo>
                    <a:lnTo>
                      <a:pt x="46" y="400"/>
                    </a:lnTo>
                    <a:lnTo>
                      <a:pt x="48" y="398"/>
                    </a:lnTo>
                    <a:lnTo>
                      <a:pt x="49" y="396"/>
                    </a:lnTo>
                    <a:lnTo>
                      <a:pt x="51" y="393"/>
                    </a:lnTo>
                    <a:lnTo>
                      <a:pt x="52" y="391"/>
                    </a:lnTo>
                    <a:lnTo>
                      <a:pt x="54" y="389"/>
                    </a:lnTo>
                    <a:lnTo>
                      <a:pt x="55" y="387"/>
                    </a:lnTo>
                    <a:lnTo>
                      <a:pt x="57" y="385"/>
                    </a:lnTo>
                    <a:lnTo>
                      <a:pt x="58" y="383"/>
                    </a:lnTo>
                    <a:lnTo>
                      <a:pt x="60" y="381"/>
                    </a:lnTo>
                    <a:lnTo>
                      <a:pt x="61" y="379"/>
                    </a:lnTo>
                    <a:lnTo>
                      <a:pt x="63" y="377"/>
                    </a:lnTo>
                    <a:lnTo>
                      <a:pt x="64" y="376"/>
                    </a:lnTo>
                    <a:lnTo>
                      <a:pt x="66" y="374"/>
                    </a:lnTo>
                    <a:lnTo>
                      <a:pt x="67" y="372"/>
                    </a:lnTo>
                    <a:lnTo>
                      <a:pt x="69" y="370"/>
                    </a:lnTo>
                    <a:lnTo>
                      <a:pt x="70" y="369"/>
                    </a:lnTo>
                    <a:lnTo>
                      <a:pt x="72" y="367"/>
                    </a:lnTo>
                    <a:lnTo>
                      <a:pt x="73" y="366"/>
                    </a:lnTo>
                    <a:lnTo>
                      <a:pt x="75" y="364"/>
                    </a:lnTo>
                    <a:lnTo>
                      <a:pt x="76" y="363"/>
                    </a:lnTo>
                    <a:lnTo>
                      <a:pt x="78" y="361"/>
                    </a:lnTo>
                    <a:lnTo>
                      <a:pt x="79" y="360"/>
                    </a:lnTo>
                    <a:lnTo>
                      <a:pt x="81" y="358"/>
                    </a:lnTo>
                    <a:lnTo>
                      <a:pt x="82" y="357"/>
                    </a:lnTo>
                    <a:lnTo>
                      <a:pt x="84" y="355"/>
                    </a:lnTo>
                    <a:lnTo>
                      <a:pt x="85" y="354"/>
                    </a:lnTo>
                    <a:lnTo>
                      <a:pt x="87" y="352"/>
                    </a:lnTo>
                    <a:lnTo>
                      <a:pt x="88" y="351"/>
                    </a:lnTo>
                    <a:lnTo>
                      <a:pt x="90" y="350"/>
                    </a:lnTo>
                    <a:lnTo>
                      <a:pt x="91" y="348"/>
                    </a:lnTo>
                    <a:lnTo>
                      <a:pt x="93" y="346"/>
                    </a:lnTo>
                    <a:lnTo>
                      <a:pt x="96" y="345"/>
                    </a:lnTo>
                    <a:lnTo>
                      <a:pt x="98" y="343"/>
                    </a:lnTo>
                    <a:lnTo>
                      <a:pt x="100" y="341"/>
                    </a:lnTo>
                    <a:lnTo>
                      <a:pt x="102" y="339"/>
                    </a:lnTo>
                    <a:lnTo>
                      <a:pt x="105" y="337"/>
                    </a:lnTo>
                    <a:lnTo>
                      <a:pt x="107" y="335"/>
                    </a:lnTo>
                    <a:lnTo>
                      <a:pt x="109" y="334"/>
                    </a:lnTo>
                    <a:lnTo>
                      <a:pt x="111" y="332"/>
                    </a:lnTo>
                    <a:lnTo>
                      <a:pt x="114" y="330"/>
                    </a:lnTo>
                    <a:lnTo>
                      <a:pt x="116" y="328"/>
                    </a:lnTo>
                    <a:lnTo>
                      <a:pt x="118" y="327"/>
                    </a:lnTo>
                    <a:lnTo>
                      <a:pt x="120" y="325"/>
                    </a:lnTo>
                    <a:lnTo>
                      <a:pt x="123" y="323"/>
                    </a:lnTo>
                    <a:lnTo>
                      <a:pt x="125" y="321"/>
                    </a:lnTo>
                    <a:lnTo>
                      <a:pt x="127" y="320"/>
                    </a:lnTo>
                    <a:lnTo>
                      <a:pt x="129" y="318"/>
                    </a:lnTo>
                    <a:lnTo>
                      <a:pt x="132" y="316"/>
                    </a:lnTo>
                    <a:lnTo>
                      <a:pt x="134" y="315"/>
                    </a:lnTo>
                    <a:lnTo>
                      <a:pt x="136" y="313"/>
                    </a:lnTo>
                    <a:lnTo>
                      <a:pt x="138" y="311"/>
                    </a:lnTo>
                    <a:lnTo>
                      <a:pt x="141" y="310"/>
                    </a:lnTo>
                    <a:lnTo>
                      <a:pt x="143" y="308"/>
                    </a:lnTo>
                    <a:lnTo>
                      <a:pt x="145" y="306"/>
                    </a:lnTo>
                    <a:lnTo>
                      <a:pt x="147" y="304"/>
                    </a:lnTo>
                    <a:lnTo>
                      <a:pt x="150" y="303"/>
                    </a:lnTo>
                    <a:lnTo>
                      <a:pt x="152" y="301"/>
                    </a:lnTo>
                    <a:lnTo>
                      <a:pt x="154" y="299"/>
                    </a:lnTo>
                    <a:lnTo>
                      <a:pt x="156" y="297"/>
                    </a:lnTo>
                    <a:lnTo>
                      <a:pt x="159" y="295"/>
                    </a:lnTo>
                    <a:lnTo>
                      <a:pt x="161" y="294"/>
                    </a:lnTo>
                    <a:lnTo>
                      <a:pt x="163" y="292"/>
                    </a:lnTo>
                    <a:lnTo>
                      <a:pt x="165" y="290"/>
                    </a:lnTo>
                    <a:lnTo>
                      <a:pt x="168" y="288"/>
                    </a:lnTo>
                    <a:lnTo>
                      <a:pt x="170" y="286"/>
                    </a:lnTo>
                    <a:lnTo>
                      <a:pt x="172" y="284"/>
                    </a:lnTo>
                    <a:lnTo>
                      <a:pt x="174" y="282"/>
                    </a:lnTo>
                    <a:lnTo>
                      <a:pt x="177" y="280"/>
                    </a:lnTo>
                    <a:lnTo>
                      <a:pt x="179" y="278"/>
                    </a:lnTo>
                    <a:lnTo>
                      <a:pt x="181" y="276"/>
                    </a:lnTo>
                    <a:lnTo>
                      <a:pt x="183" y="274"/>
                    </a:lnTo>
                    <a:lnTo>
                      <a:pt x="186" y="271"/>
                    </a:lnTo>
                    <a:lnTo>
                      <a:pt x="188" y="269"/>
                    </a:lnTo>
                    <a:lnTo>
                      <a:pt x="190" y="267"/>
                    </a:lnTo>
                    <a:lnTo>
                      <a:pt x="192" y="264"/>
                    </a:lnTo>
                    <a:lnTo>
                      <a:pt x="195" y="262"/>
                    </a:lnTo>
                    <a:lnTo>
                      <a:pt x="197" y="259"/>
                    </a:lnTo>
                    <a:lnTo>
                      <a:pt x="199" y="256"/>
                    </a:lnTo>
                    <a:lnTo>
                      <a:pt x="201" y="254"/>
                    </a:lnTo>
                    <a:lnTo>
                      <a:pt x="204" y="251"/>
                    </a:lnTo>
                    <a:lnTo>
                      <a:pt x="206" y="248"/>
                    </a:lnTo>
                    <a:lnTo>
                      <a:pt x="208" y="245"/>
                    </a:lnTo>
                    <a:lnTo>
                      <a:pt x="210" y="241"/>
                    </a:lnTo>
                    <a:lnTo>
                      <a:pt x="213" y="238"/>
                    </a:lnTo>
                    <a:lnTo>
                      <a:pt x="215" y="234"/>
                    </a:lnTo>
                    <a:lnTo>
                      <a:pt x="217" y="231"/>
                    </a:lnTo>
                    <a:lnTo>
                      <a:pt x="219" y="227"/>
                    </a:lnTo>
                    <a:lnTo>
                      <a:pt x="222" y="223"/>
                    </a:lnTo>
                    <a:lnTo>
                      <a:pt x="224" y="218"/>
                    </a:lnTo>
                    <a:lnTo>
                      <a:pt x="226" y="214"/>
                    </a:lnTo>
                    <a:lnTo>
                      <a:pt x="228" y="209"/>
                    </a:lnTo>
                    <a:lnTo>
                      <a:pt x="231" y="204"/>
                    </a:lnTo>
                    <a:lnTo>
                      <a:pt x="233" y="198"/>
                    </a:lnTo>
                    <a:lnTo>
                      <a:pt x="235" y="192"/>
                    </a:lnTo>
                    <a:lnTo>
                      <a:pt x="237" y="186"/>
                    </a:lnTo>
                    <a:lnTo>
                      <a:pt x="240" y="179"/>
                    </a:lnTo>
                    <a:lnTo>
                      <a:pt x="242" y="172"/>
                    </a:lnTo>
                    <a:lnTo>
                      <a:pt x="244" y="164"/>
                    </a:lnTo>
                    <a:lnTo>
                      <a:pt x="246" y="155"/>
                    </a:lnTo>
                    <a:lnTo>
                      <a:pt x="248" y="146"/>
                    </a:lnTo>
                    <a:lnTo>
                      <a:pt x="251" y="135"/>
                    </a:lnTo>
                    <a:lnTo>
                      <a:pt x="253" y="124"/>
                    </a:lnTo>
                    <a:lnTo>
                      <a:pt x="255" y="111"/>
                    </a:lnTo>
                    <a:lnTo>
                      <a:pt x="256" y="104"/>
                    </a:lnTo>
                    <a:lnTo>
                      <a:pt x="257" y="96"/>
                    </a:lnTo>
                    <a:lnTo>
                      <a:pt x="259" y="89"/>
                    </a:lnTo>
                    <a:lnTo>
                      <a:pt x="260" y="80"/>
                    </a:lnTo>
                    <a:lnTo>
                      <a:pt x="261" y="71"/>
                    </a:lnTo>
                    <a:lnTo>
                      <a:pt x="262" y="61"/>
                    </a:lnTo>
                    <a:lnTo>
                      <a:pt x="263" y="51"/>
                    </a:lnTo>
                    <a:lnTo>
                      <a:pt x="264" y="40"/>
                    </a:lnTo>
                    <a:lnTo>
                      <a:pt x="265" y="27"/>
                    </a:lnTo>
                    <a:lnTo>
                      <a:pt x="267" y="14"/>
                    </a:lnTo>
                    <a:lnTo>
                      <a:pt x="267" y="7"/>
                    </a:lnTo>
                    <a:lnTo>
                      <a:pt x="268" y="0"/>
                    </a:lnTo>
                  </a:path>
                </a:pathLst>
              </a:custGeom>
              <a:noFill/>
              <a:ln w="25400">
                <a:solidFill>
                  <a:srgbClr val="0070C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</p:grpSp>
        <p:grpSp>
          <p:nvGrpSpPr>
            <p:cNvPr id="33833" name="Group 408">
              <a:extLst>
                <a:ext uri="{FF2B5EF4-FFF2-40B4-BE49-F238E27FC236}">
                  <a16:creationId xmlns:a16="http://schemas.microsoft.com/office/drawing/2014/main" id="{1E563B67-C8F7-4555-9F78-EA213EF0B9B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81456" y="2129051"/>
              <a:ext cx="1059991" cy="1997338"/>
              <a:chOff x="4629958" y="957882"/>
              <a:chExt cx="1589088" cy="3659188"/>
            </a:xfrm>
          </p:grpSpPr>
          <p:sp>
            <p:nvSpPr>
              <p:cNvPr id="33837" name="Freeform 364">
                <a:extLst>
                  <a:ext uri="{FF2B5EF4-FFF2-40B4-BE49-F238E27FC236}">
                    <a16:creationId xmlns:a16="http://schemas.microsoft.com/office/drawing/2014/main" id="{72E072B5-F2B7-42CF-B64E-F2EE773ECB4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29958" y="4328145"/>
                <a:ext cx="28575" cy="288925"/>
              </a:xfrm>
              <a:custGeom>
                <a:avLst/>
                <a:gdLst>
                  <a:gd name="T0" fmla="*/ 2147483646 w 5"/>
                  <a:gd name="T1" fmla="*/ 0 h 50"/>
                  <a:gd name="T2" fmla="*/ 2147483646 w 5"/>
                  <a:gd name="T3" fmla="*/ 2147483646 h 50"/>
                  <a:gd name="T4" fmla="*/ 2147483646 w 5"/>
                  <a:gd name="T5" fmla="*/ 2147483646 h 50"/>
                  <a:gd name="T6" fmla="*/ 2147483646 w 5"/>
                  <a:gd name="T7" fmla="*/ 2147483646 h 50"/>
                  <a:gd name="T8" fmla="*/ 2147483646 w 5"/>
                  <a:gd name="T9" fmla="*/ 2147483646 h 50"/>
                  <a:gd name="T10" fmla="*/ 2147483646 w 5"/>
                  <a:gd name="T11" fmla="*/ 2147483646 h 50"/>
                  <a:gd name="T12" fmla="*/ 2147483646 w 5"/>
                  <a:gd name="T13" fmla="*/ 2147483646 h 50"/>
                  <a:gd name="T14" fmla="*/ 2147483646 w 5"/>
                  <a:gd name="T15" fmla="*/ 2147483646 h 50"/>
                  <a:gd name="T16" fmla="*/ 0 w 5"/>
                  <a:gd name="T17" fmla="*/ 2147483646 h 5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5"/>
                  <a:gd name="T28" fmla="*/ 0 h 50"/>
                  <a:gd name="T29" fmla="*/ 5 w 5"/>
                  <a:gd name="T30" fmla="*/ 50 h 5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5" h="50">
                    <a:moveTo>
                      <a:pt x="5" y="0"/>
                    </a:moveTo>
                    <a:lnTo>
                      <a:pt x="4" y="6"/>
                    </a:lnTo>
                    <a:lnTo>
                      <a:pt x="4" y="11"/>
                    </a:lnTo>
                    <a:lnTo>
                      <a:pt x="3" y="17"/>
                    </a:lnTo>
                    <a:lnTo>
                      <a:pt x="2" y="23"/>
                    </a:lnTo>
                    <a:lnTo>
                      <a:pt x="2" y="30"/>
                    </a:lnTo>
                    <a:lnTo>
                      <a:pt x="1" y="36"/>
                    </a:lnTo>
                    <a:lnTo>
                      <a:pt x="1" y="43"/>
                    </a:lnTo>
                    <a:lnTo>
                      <a:pt x="0" y="50"/>
                    </a:lnTo>
                  </a:path>
                </a:pathLst>
              </a:custGeom>
              <a:noFill/>
              <a:ln w="25400">
                <a:solidFill>
                  <a:srgbClr val="0070C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3838" name="Freeform 365">
                <a:extLst>
                  <a:ext uri="{FF2B5EF4-FFF2-40B4-BE49-F238E27FC236}">
                    <a16:creationId xmlns:a16="http://schemas.microsoft.com/office/drawing/2014/main" id="{76242D3F-617A-4C9D-A39A-A31A862140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58533" y="957882"/>
                <a:ext cx="1560513" cy="3370263"/>
              </a:xfrm>
              <a:custGeom>
                <a:avLst/>
                <a:gdLst>
                  <a:gd name="T0" fmla="*/ 2147483646 w 269"/>
                  <a:gd name="T1" fmla="*/ 2147483646 h 581"/>
                  <a:gd name="T2" fmla="*/ 2147483646 w 269"/>
                  <a:gd name="T3" fmla="*/ 2147483646 h 581"/>
                  <a:gd name="T4" fmla="*/ 2147483646 w 269"/>
                  <a:gd name="T5" fmla="*/ 2147483646 h 581"/>
                  <a:gd name="T6" fmla="*/ 2147483646 w 269"/>
                  <a:gd name="T7" fmla="*/ 2147483646 h 581"/>
                  <a:gd name="T8" fmla="*/ 2147483646 w 269"/>
                  <a:gd name="T9" fmla="*/ 2147483646 h 581"/>
                  <a:gd name="T10" fmla="*/ 2147483646 w 269"/>
                  <a:gd name="T11" fmla="*/ 2147483646 h 581"/>
                  <a:gd name="T12" fmla="*/ 2147483646 w 269"/>
                  <a:gd name="T13" fmla="*/ 2147483646 h 581"/>
                  <a:gd name="T14" fmla="*/ 2147483646 w 269"/>
                  <a:gd name="T15" fmla="*/ 2147483646 h 581"/>
                  <a:gd name="T16" fmla="*/ 2147483646 w 269"/>
                  <a:gd name="T17" fmla="*/ 2147483646 h 581"/>
                  <a:gd name="T18" fmla="*/ 2147483646 w 269"/>
                  <a:gd name="T19" fmla="*/ 2147483646 h 581"/>
                  <a:gd name="T20" fmla="*/ 2147483646 w 269"/>
                  <a:gd name="T21" fmla="*/ 2147483646 h 581"/>
                  <a:gd name="T22" fmla="*/ 2147483646 w 269"/>
                  <a:gd name="T23" fmla="*/ 2147483646 h 581"/>
                  <a:gd name="T24" fmla="*/ 2147483646 w 269"/>
                  <a:gd name="T25" fmla="*/ 2147483646 h 581"/>
                  <a:gd name="T26" fmla="*/ 2147483646 w 269"/>
                  <a:gd name="T27" fmla="*/ 2147483646 h 581"/>
                  <a:gd name="T28" fmla="*/ 2147483646 w 269"/>
                  <a:gd name="T29" fmla="*/ 2147483646 h 581"/>
                  <a:gd name="T30" fmla="*/ 2147483646 w 269"/>
                  <a:gd name="T31" fmla="*/ 2147483646 h 581"/>
                  <a:gd name="T32" fmla="*/ 2147483646 w 269"/>
                  <a:gd name="T33" fmla="*/ 2147483646 h 581"/>
                  <a:gd name="T34" fmla="*/ 2147483646 w 269"/>
                  <a:gd name="T35" fmla="*/ 2147483646 h 581"/>
                  <a:gd name="T36" fmla="*/ 2147483646 w 269"/>
                  <a:gd name="T37" fmla="*/ 2147483646 h 581"/>
                  <a:gd name="T38" fmla="*/ 2147483646 w 269"/>
                  <a:gd name="T39" fmla="*/ 2147483646 h 581"/>
                  <a:gd name="T40" fmla="*/ 2147483646 w 269"/>
                  <a:gd name="T41" fmla="*/ 2147483646 h 581"/>
                  <a:gd name="T42" fmla="*/ 2147483646 w 269"/>
                  <a:gd name="T43" fmla="*/ 2147483646 h 581"/>
                  <a:gd name="T44" fmla="*/ 2147483646 w 269"/>
                  <a:gd name="T45" fmla="*/ 2147483646 h 581"/>
                  <a:gd name="T46" fmla="*/ 2147483646 w 269"/>
                  <a:gd name="T47" fmla="*/ 2147483646 h 581"/>
                  <a:gd name="T48" fmla="*/ 2147483646 w 269"/>
                  <a:gd name="T49" fmla="*/ 2147483646 h 581"/>
                  <a:gd name="T50" fmla="*/ 2147483646 w 269"/>
                  <a:gd name="T51" fmla="*/ 2147483646 h 581"/>
                  <a:gd name="T52" fmla="*/ 2147483646 w 269"/>
                  <a:gd name="T53" fmla="*/ 2147483646 h 581"/>
                  <a:gd name="T54" fmla="*/ 2147483646 w 269"/>
                  <a:gd name="T55" fmla="*/ 2147483646 h 581"/>
                  <a:gd name="T56" fmla="*/ 2147483646 w 269"/>
                  <a:gd name="T57" fmla="*/ 2147483646 h 581"/>
                  <a:gd name="T58" fmla="*/ 2147483646 w 269"/>
                  <a:gd name="T59" fmla="*/ 2147483646 h 581"/>
                  <a:gd name="T60" fmla="*/ 2147483646 w 269"/>
                  <a:gd name="T61" fmla="*/ 2147483646 h 581"/>
                  <a:gd name="T62" fmla="*/ 2147483646 w 269"/>
                  <a:gd name="T63" fmla="*/ 2147483646 h 581"/>
                  <a:gd name="T64" fmla="*/ 2147483646 w 269"/>
                  <a:gd name="T65" fmla="*/ 2147483646 h 581"/>
                  <a:gd name="T66" fmla="*/ 2147483646 w 269"/>
                  <a:gd name="T67" fmla="*/ 2147483646 h 581"/>
                  <a:gd name="T68" fmla="*/ 2147483646 w 269"/>
                  <a:gd name="T69" fmla="*/ 2147483646 h 581"/>
                  <a:gd name="T70" fmla="*/ 2147483646 w 269"/>
                  <a:gd name="T71" fmla="*/ 2147483646 h 581"/>
                  <a:gd name="T72" fmla="*/ 2147483646 w 269"/>
                  <a:gd name="T73" fmla="*/ 2147483646 h 581"/>
                  <a:gd name="T74" fmla="*/ 2147483646 w 269"/>
                  <a:gd name="T75" fmla="*/ 2147483646 h 581"/>
                  <a:gd name="T76" fmla="*/ 2147483646 w 269"/>
                  <a:gd name="T77" fmla="*/ 2147483646 h 581"/>
                  <a:gd name="T78" fmla="*/ 2147483646 w 269"/>
                  <a:gd name="T79" fmla="*/ 2147483646 h 581"/>
                  <a:gd name="T80" fmla="*/ 2147483646 w 269"/>
                  <a:gd name="T81" fmla="*/ 2147483646 h 581"/>
                  <a:gd name="T82" fmla="*/ 2147483646 w 269"/>
                  <a:gd name="T83" fmla="*/ 2147483646 h 581"/>
                  <a:gd name="T84" fmla="*/ 2147483646 w 269"/>
                  <a:gd name="T85" fmla="*/ 2147483646 h 581"/>
                  <a:gd name="T86" fmla="*/ 2147483646 w 269"/>
                  <a:gd name="T87" fmla="*/ 2147483646 h 581"/>
                  <a:gd name="T88" fmla="*/ 2147483646 w 269"/>
                  <a:gd name="T89" fmla="*/ 2147483646 h 581"/>
                  <a:gd name="T90" fmla="*/ 2147483646 w 269"/>
                  <a:gd name="T91" fmla="*/ 2147483646 h 581"/>
                  <a:gd name="T92" fmla="*/ 2147483646 w 269"/>
                  <a:gd name="T93" fmla="*/ 2147483646 h 581"/>
                  <a:gd name="T94" fmla="*/ 2147483646 w 269"/>
                  <a:gd name="T95" fmla="*/ 2147483646 h 581"/>
                  <a:gd name="T96" fmla="*/ 2147483646 w 269"/>
                  <a:gd name="T97" fmla="*/ 2147483646 h 581"/>
                  <a:gd name="T98" fmla="*/ 2147483646 w 269"/>
                  <a:gd name="T99" fmla="*/ 2147483646 h 581"/>
                  <a:gd name="T100" fmla="*/ 2147483646 w 269"/>
                  <a:gd name="T101" fmla="*/ 2147483646 h 581"/>
                  <a:gd name="T102" fmla="*/ 2147483646 w 269"/>
                  <a:gd name="T103" fmla="*/ 2147483646 h 581"/>
                  <a:gd name="T104" fmla="*/ 2147483646 w 269"/>
                  <a:gd name="T105" fmla="*/ 2147483646 h 581"/>
                  <a:gd name="T106" fmla="*/ 2147483646 w 269"/>
                  <a:gd name="T107" fmla="*/ 0 h 581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269"/>
                  <a:gd name="T163" fmla="*/ 0 h 581"/>
                  <a:gd name="T164" fmla="*/ 269 w 269"/>
                  <a:gd name="T165" fmla="*/ 581 h 581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269" h="581">
                    <a:moveTo>
                      <a:pt x="0" y="581"/>
                    </a:moveTo>
                    <a:lnTo>
                      <a:pt x="1" y="572"/>
                    </a:lnTo>
                    <a:lnTo>
                      <a:pt x="2" y="563"/>
                    </a:lnTo>
                    <a:lnTo>
                      <a:pt x="3" y="555"/>
                    </a:lnTo>
                    <a:lnTo>
                      <a:pt x="4" y="548"/>
                    </a:lnTo>
                    <a:lnTo>
                      <a:pt x="5" y="540"/>
                    </a:lnTo>
                    <a:lnTo>
                      <a:pt x="6" y="534"/>
                    </a:lnTo>
                    <a:lnTo>
                      <a:pt x="7" y="527"/>
                    </a:lnTo>
                    <a:lnTo>
                      <a:pt x="8" y="521"/>
                    </a:lnTo>
                    <a:lnTo>
                      <a:pt x="9" y="515"/>
                    </a:lnTo>
                    <a:lnTo>
                      <a:pt x="10" y="510"/>
                    </a:lnTo>
                    <a:lnTo>
                      <a:pt x="11" y="504"/>
                    </a:lnTo>
                    <a:lnTo>
                      <a:pt x="12" y="499"/>
                    </a:lnTo>
                    <a:lnTo>
                      <a:pt x="13" y="495"/>
                    </a:lnTo>
                    <a:lnTo>
                      <a:pt x="14" y="490"/>
                    </a:lnTo>
                    <a:lnTo>
                      <a:pt x="15" y="486"/>
                    </a:lnTo>
                    <a:lnTo>
                      <a:pt x="16" y="481"/>
                    </a:lnTo>
                    <a:lnTo>
                      <a:pt x="17" y="477"/>
                    </a:lnTo>
                    <a:lnTo>
                      <a:pt x="18" y="473"/>
                    </a:lnTo>
                    <a:lnTo>
                      <a:pt x="19" y="470"/>
                    </a:lnTo>
                    <a:lnTo>
                      <a:pt x="20" y="466"/>
                    </a:lnTo>
                    <a:lnTo>
                      <a:pt x="21" y="463"/>
                    </a:lnTo>
                    <a:lnTo>
                      <a:pt x="22" y="459"/>
                    </a:lnTo>
                    <a:lnTo>
                      <a:pt x="23" y="456"/>
                    </a:lnTo>
                    <a:lnTo>
                      <a:pt x="24" y="453"/>
                    </a:lnTo>
                    <a:lnTo>
                      <a:pt x="25" y="450"/>
                    </a:lnTo>
                    <a:lnTo>
                      <a:pt x="26" y="447"/>
                    </a:lnTo>
                    <a:lnTo>
                      <a:pt x="27" y="444"/>
                    </a:lnTo>
                    <a:lnTo>
                      <a:pt x="28" y="441"/>
                    </a:lnTo>
                    <a:lnTo>
                      <a:pt x="29" y="439"/>
                    </a:lnTo>
                    <a:lnTo>
                      <a:pt x="30" y="436"/>
                    </a:lnTo>
                    <a:lnTo>
                      <a:pt x="31" y="434"/>
                    </a:lnTo>
                    <a:lnTo>
                      <a:pt x="32" y="431"/>
                    </a:lnTo>
                    <a:lnTo>
                      <a:pt x="33" y="429"/>
                    </a:lnTo>
                    <a:lnTo>
                      <a:pt x="34" y="427"/>
                    </a:lnTo>
                    <a:lnTo>
                      <a:pt x="35" y="424"/>
                    </a:lnTo>
                    <a:lnTo>
                      <a:pt x="36" y="422"/>
                    </a:lnTo>
                    <a:lnTo>
                      <a:pt x="37" y="420"/>
                    </a:lnTo>
                    <a:lnTo>
                      <a:pt x="38" y="418"/>
                    </a:lnTo>
                    <a:lnTo>
                      <a:pt x="39" y="416"/>
                    </a:lnTo>
                    <a:lnTo>
                      <a:pt x="40" y="414"/>
                    </a:lnTo>
                    <a:lnTo>
                      <a:pt x="41" y="412"/>
                    </a:lnTo>
                    <a:lnTo>
                      <a:pt x="42" y="410"/>
                    </a:lnTo>
                    <a:lnTo>
                      <a:pt x="43" y="408"/>
                    </a:lnTo>
                    <a:lnTo>
                      <a:pt x="44" y="407"/>
                    </a:lnTo>
                    <a:lnTo>
                      <a:pt x="45" y="405"/>
                    </a:lnTo>
                    <a:lnTo>
                      <a:pt x="46" y="402"/>
                    </a:lnTo>
                    <a:lnTo>
                      <a:pt x="48" y="400"/>
                    </a:lnTo>
                    <a:lnTo>
                      <a:pt x="49" y="398"/>
                    </a:lnTo>
                    <a:lnTo>
                      <a:pt x="51" y="395"/>
                    </a:lnTo>
                    <a:lnTo>
                      <a:pt x="52" y="393"/>
                    </a:lnTo>
                    <a:lnTo>
                      <a:pt x="54" y="391"/>
                    </a:lnTo>
                    <a:lnTo>
                      <a:pt x="55" y="389"/>
                    </a:lnTo>
                    <a:lnTo>
                      <a:pt x="57" y="387"/>
                    </a:lnTo>
                    <a:lnTo>
                      <a:pt x="58" y="385"/>
                    </a:lnTo>
                    <a:lnTo>
                      <a:pt x="60" y="383"/>
                    </a:lnTo>
                    <a:lnTo>
                      <a:pt x="61" y="381"/>
                    </a:lnTo>
                    <a:lnTo>
                      <a:pt x="63" y="379"/>
                    </a:lnTo>
                    <a:lnTo>
                      <a:pt x="64" y="377"/>
                    </a:lnTo>
                    <a:lnTo>
                      <a:pt x="66" y="375"/>
                    </a:lnTo>
                    <a:lnTo>
                      <a:pt x="67" y="373"/>
                    </a:lnTo>
                    <a:lnTo>
                      <a:pt x="69" y="372"/>
                    </a:lnTo>
                    <a:lnTo>
                      <a:pt x="70" y="370"/>
                    </a:lnTo>
                    <a:lnTo>
                      <a:pt x="72" y="368"/>
                    </a:lnTo>
                    <a:lnTo>
                      <a:pt x="73" y="367"/>
                    </a:lnTo>
                    <a:lnTo>
                      <a:pt x="75" y="365"/>
                    </a:lnTo>
                    <a:lnTo>
                      <a:pt x="76" y="364"/>
                    </a:lnTo>
                    <a:lnTo>
                      <a:pt x="78" y="362"/>
                    </a:lnTo>
                    <a:lnTo>
                      <a:pt x="79" y="361"/>
                    </a:lnTo>
                    <a:lnTo>
                      <a:pt x="81" y="359"/>
                    </a:lnTo>
                    <a:lnTo>
                      <a:pt x="82" y="358"/>
                    </a:lnTo>
                    <a:lnTo>
                      <a:pt x="84" y="356"/>
                    </a:lnTo>
                    <a:lnTo>
                      <a:pt x="85" y="355"/>
                    </a:lnTo>
                    <a:lnTo>
                      <a:pt x="87" y="353"/>
                    </a:lnTo>
                    <a:lnTo>
                      <a:pt x="88" y="352"/>
                    </a:lnTo>
                    <a:lnTo>
                      <a:pt x="90" y="351"/>
                    </a:lnTo>
                    <a:lnTo>
                      <a:pt x="91" y="349"/>
                    </a:lnTo>
                    <a:lnTo>
                      <a:pt x="93" y="347"/>
                    </a:lnTo>
                    <a:lnTo>
                      <a:pt x="96" y="346"/>
                    </a:lnTo>
                    <a:lnTo>
                      <a:pt x="98" y="344"/>
                    </a:lnTo>
                    <a:lnTo>
                      <a:pt x="100" y="342"/>
                    </a:lnTo>
                    <a:lnTo>
                      <a:pt x="102" y="340"/>
                    </a:lnTo>
                    <a:lnTo>
                      <a:pt x="105" y="338"/>
                    </a:lnTo>
                    <a:lnTo>
                      <a:pt x="107" y="336"/>
                    </a:lnTo>
                    <a:lnTo>
                      <a:pt x="109" y="334"/>
                    </a:lnTo>
                    <a:lnTo>
                      <a:pt x="111" y="333"/>
                    </a:lnTo>
                    <a:lnTo>
                      <a:pt x="114" y="331"/>
                    </a:lnTo>
                    <a:lnTo>
                      <a:pt x="116" y="329"/>
                    </a:lnTo>
                    <a:lnTo>
                      <a:pt x="118" y="327"/>
                    </a:lnTo>
                    <a:lnTo>
                      <a:pt x="120" y="326"/>
                    </a:lnTo>
                    <a:lnTo>
                      <a:pt x="123" y="324"/>
                    </a:lnTo>
                    <a:lnTo>
                      <a:pt x="125" y="322"/>
                    </a:lnTo>
                    <a:lnTo>
                      <a:pt x="127" y="321"/>
                    </a:lnTo>
                    <a:lnTo>
                      <a:pt x="129" y="319"/>
                    </a:lnTo>
                    <a:lnTo>
                      <a:pt x="132" y="317"/>
                    </a:lnTo>
                    <a:lnTo>
                      <a:pt x="134" y="316"/>
                    </a:lnTo>
                    <a:lnTo>
                      <a:pt x="136" y="314"/>
                    </a:lnTo>
                    <a:lnTo>
                      <a:pt x="138" y="312"/>
                    </a:lnTo>
                    <a:lnTo>
                      <a:pt x="141" y="310"/>
                    </a:lnTo>
                    <a:lnTo>
                      <a:pt x="143" y="309"/>
                    </a:lnTo>
                    <a:lnTo>
                      <a:pt x="145" y="307"/>
                    </a:lnTo>
                    <a:lnTo>
                      <a:pt x="147" y="305"/>
                    </a:lnTo>
                    <a:lnTo>
                      <a:pt x="150" y="304"/>
                    </a:lnTo>
                    <a:lnTo>
                      <a:pt x="152" y="302"/>
                    </a:lnTo>
                    <a:lnTo>
                      <a:pt x="154" y="300"/>
                    </a:lnTo>
                    <a:lnTo>
                      <a:pt x="156" y="298"/>
                    </a:lnTo>
                    <a:lnTo>
                      <a:pt x="159" y="296"/>
                    </a:lnTo>
                    <a:lnTo>
                      <a:pt x="161" y="295"/>
                    </a:lnTo>
                    <a:lnTo>
                      <a:pt x="163" y="293"/>
                    </a:lnTo>
                    <a:lnTo>
                      <a:pt x="165" y="291"/>
                    </a:lnTo>
                    <a:lnTo>
                      <a:pt x="168" y="289"/>
                    </a:lnTo>
                    <a:lnTo>
                      <a:pt x="170" y="287"/>
                    </a:lnTo>
                    <a:lnTo>
                      <a:pt x="172" y="285"/>
                    </a:lnTo>
                    <a:lnTo>
                      <a:pt x="174" y="283"/>
                    </a:lnTo>
                    <a:lnTo>
                      <a:pt x="177" y="281"/>
                    </a:lnTo>
                    <a:lnTo>
                      <a:pt x="179" y="279"/>
                    </a:lnTo>
                    <a:lnTo>
                      <a:pt x="181" y="277"/>
                    </a:lnTo>
                    <a:lnTo>
                      <a:pt x="183" y="275"/>
                    </a:lnTo>
                    <a:lnTo>
                      <a:pt x="186" y="272"/>
                    </a:lnTo>
                    <a:lnTo>
                      <a:pt x="188" y="270"/>
                    </a:lnTo>
                    <a:lnTo>
                      <a:pt x="190" y="268"/>
                    </a:lnTo>
                    <a:lnTo>
                      <a:pt x="192" y="265"/>
                    </a:lnTo>
                    <a:lnTo>
                      <a:pt x="195" y="263"/>
                    </a:lnTo>
                    <a:lnTo>
                      <a:pt x="197" y="260"/>
                    </a:lnTo>
                    <a:lnTo>
                      <a:pt x="199" y="258"/>
                    </a:lnTo>
                    <a:lnTo>
                      <a:pt x="201" y="255"/>
                    </a:lnTo>
                    <a:lnTo>
                      <a:pt x="204" y="252"/>
                    </a:lnTo>
                    <a:lnTo>
                      <a:pt x="206" y="249"/>
                    </a:lnTo>
                    <a:lnTo>
                      <a:pt x="208" y="246"/>
                    </a:lnTo>
                    <a:lnTo>
                      <a:pt x="210" y="243"/>
                    </a:lnTo>
                    <a:lnTo>
                      <a:pt x="213" y="240"/>
                    </a:lnTo>
                    <a:lnTo>
                      <a:pt x="215" y="236"/>
                    </a:lnTo>
                    <a:lnTo>
                      <a:pt x="217" y="233"/>
                    </a:lnTo>
                    <a:lnTo>
                      <a:pt x="219" y="229"/>
                    </a:lnTo>
                    <a:lnTo>
                      <a:pt x="222" y="225"/>
                    </a:lnTo>
                    <a:lnTo>
                      <a:pt x="224" y="221"/>
                    </a:lnTo>
                    <a:lnTo>
                      <a:pt x="226" y="216"/>
                    </a:lnTo>
                    <a:lnTo>
                      <a:pt x="228" y="211"/>
                    </a:lnTo>
                    <a:lnTo>
                      <a:pt x="231" y="206"/>
                    </a:lnTo>
                    <a:lnTo>
                      <a:pt x="233" y="201"/>
                    </a:lnTo>
                    <a:lnTo>
                      <a:pt x="235" y="196"/>
                    </a:lnTo>
                    <a:lnTo>
                      <a:pt x="237" y="189"/>
                    </a:lnTo>
                    <a:lnTo>
                      <a:pt x="240" y="183"/>
                    </a:lnTo>
                    <a:lnTo>
                      <a:pt x="242" y="176"/>
                    </a:lnTo>
                    <a:lnTo>
                      <a:pt x="244" y="168"/>
                    </a:lnTo>
                    <a:lnTo>
                      <a:pt x="246" y="160"/>
                    </a:lnTo>
                    <a:lnTo>
                      <a:pt x="249" y="151"/>
                    </a:lnTo>
                    <a:lnTo>
                      <a:pt x="251" y="141"/>
                    </a:lnTo>
                    <a:lnTo>
                      <a:pt x="253" y="130"/>
                    </a:lnTo>
                    <a:lnTo>
                      <a:pt x="255" y="118"/>
                    </a:lnTo>
                    <a:lnTo>
                      <a:pt x="258" y="104"/>
                    </a:lnTo>
                    <a:lnTo>
                      <a:pt x="259" y="97"/>
                    </a:lnTo>
                    <a:lnTo>
                      <a:pt x="260" y="89"/>
                    </a:lnTo>
                    <a:lnTo>
                      <a:pt x="261" y="80"/>
                    </a:lnTo>
                    <a:lnTo>
                      <a:pt x="262" y="71"/>
                    </a:lnTo>
                    <a:lnTo>
                      <a:pt x="263" y="61"/>
                    </a:lnTo>
                    <a:lnTo>
                      <a:pt x="264" y="51"/>
                    </a:lnTo>
                    <a:lnTo>
                      <a:pt x="265" y="40"/>
                    </a:lnTo>
                    <a:lnTo>
                      <a:pt x="267" y="28"/>
                    </a:lnTo>
                    <a:lnTo>
                      <a:pt x="268" y="14"/>
                    </a:lnTo>
                    <a:lnTo>
                      <a:pt x="268" y="7"/>
                    </a:lnTo>
                    <a:lnTo>
                      <a:pt x="269" y="0"/>
                    </a:lnTo>
                  </a:path>
                </a:pathLst>
              </a:custGeom>
              <a:noFill/>
              <a:ln w="25400">
                <a:solidFill>
                  <a:srgbClr val="0070C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</p:grpSp>
        <p:grpSp>
          <p:nvGrpSpPr>
            <p:cNvPr id="33834" name="Group 411">
              <a:extLst>
                <a:ext uri="{FF2B5EF4-FFF2-40B4-BE49-F238E27FC236}">
                  <a16:creationId xmlns:a16="http://schemas.microsoft.com/office/drawing/2014/main" id="{137FF249-C2E3-4624-ABD2-5F964FE0FA1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30995" y="2129051"/>
              <a:ext cx="1059991" cy="1997338"/>
              <a:chOff x="6503208" y="957882"/>
              <a:chExt cx="1589088" cy="3659188"/>
            </a:xfrm>
          </p:grpSpPr>
          <p:sp>
            <p:nvSpPr>
              <p:cNvPr id="33835" name="Freeform 366">
                <a:extLst>
                  <a:ext uri="{FF2B5EF4-FFF2-40B4-BE49-F238E27FC236}">
                    <a16:creationId xmlns:a16="http://schemas.microsoft.com/office/drawing/2014/main" id="{A64826ED-E02E-4507-BEE0-9A8600CE3C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03208" y="4332907"/>
                <a:ext cx="28575" cy="284163"/>
              </a:xfrm>
              <a:custGeom>
                <a:avLst/>
                <a:gdLst>
                  <a:gd name="T0" fmla="*/ 2147483646 w 5"/>
                  <a:gd name="T1" fmla="*/ 0 h 49"/>
                  <a:gd name="T2" fmla="*/ 2147483646 w 5"/>
                  <a:gd name="T3" fmla="*/ 2147483646 h 49"/>
                  <a:gd name="T4" fmla="*/ 2147483646 w 5"/>
                  <a:gd name="T5" fmla="*/ 2147483646 h 49"/>
                  <a:gd name="T6" fmla="*/ 2147483646 w 5"/>
                  <a:gd name="T7" fmla="*/ 2147483646 h 49"/>
                  <a:gd name="T8" fmla="*/ 2147483646 w 5"/>
                  <a:gd name="T9" fmla="*/ 2147483646 h 49"/>
                  <a:gd name="T10" fmla="*/ 2147483646 w 5"/>
                  <a:gd name="T11" fmla="*/ 2147483646 h 49"/>
                  <a:gd name="T12" fmla="*/ 2147483646 w 5"/>
                  <a:gd name="T13" fmla="*/ 2147483646 h 49"/>
                  <a:gd name="T14" fmla="*/ 2147483646 w 5"/>
                  <a:gd name="T15" fmla="*/ 2147483646 h 49"/>
                  <a:gd name="T16" fmla="*/ 0 w 5"/>
                  <a:gd name="T17" fmla="*/ 2147483646 h 4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5"/>
                  <a:gd name="T28" fmla="*/ 0 h 49"/>
                  <a:gd name="T29" fmla="*/ 5 w 5"/>
                  <a:gd name="T30" fmla="*/ 49 h 4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5" h="49">
                    <a:moveTo>
                      <a:pt x="5" y="0"/>
                    </a:moveTo>
                    <a:lnTo>
                      <a:pt x="4" y="5"/>
                    </a:lnTo>
                    <a:lnTo>
                      <a:pt x="4" y="11"/>
                    </a:lnTo>
                    <a:lnTo>
                      <a:pt x="3" y="17"/>
                    </a:lnTo>
                    <a:lnTo>
                      <a:pt x="3" y="23"/>
                    </a:lnTo>
                    <a:lnTo>
                      <a:pt x="2" y="29"/>
                    </a:lnTo>
                    <a:lnTo>
                      <a:pt x="1" y="36"/>
                    </a:lnTo>
                    <a:lnTo>
                      <a:pt x="1" y="43"/>
                    </a:lnTo>
                    <a:lnTo>
                      <a:pt x="0" y="49"/>
                    </a:lnTo>
                  </a:path>
                </a:pathLst>
              </a:custGeom>
              <a:noFill/>
              <a:ln w="25400">
                <a:solidFill>
                  <a:srgbClr val="0070C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3836" name="Freeform 367">
                <a:extLst>
                  <a:ext uri="{FF2B5EF4-FFF2-40B4-BE49-F238E27FC236}">
                    <a16:creationId xmlns:a16="http://schemas.microsoft.com/office/drawing/2014/main" id="{18B92C57-EF59-4EE1-A5AD-0A3918F156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31783" y="957882"/>
                <a:ext cx="1560513" cy="3375025"/>
              </a:xfrm>
              <a:custGeom>
                <a:avLst/>
                <a:gdLst>
                  <a:gd name="T0" fmla="*/ 2147483646 w 269"/>
                  <a:gd name="T1" fmla="*/ 2147483646 h 582"/>
                  <a:gd name="T2" fmla="*/ 2147483646 w 269"/>
                  <a:gd name="T3" fmla="*/ 2147483646 h 582"/>
                  <a:gd name="T4" fmla="*/ 2147483646 w 269"/>
                  <a:gd name="T5" fmla="*/ 2147483646 h 582"/>
                  <a:gd name="T6" fmla="*/ 2147483646 w 269"/>
                  <a:gd name="T7" fmla="*/ 2147483646 h 582"/>
                  <a:gd name="T8" fmla="*/ 2147483646 w 269"/>
                  <a:gd name="T9" fmla="*/ 2147483646 h 582"/>
                  <a:gd name="T10" fmla="*/ 2147483646 w 269"/>
                  <a:gd name="T11" fmla="*/ 2147483646 h 582"/>
                  <a:gd name="T12" fmla="*/ 2147483646 w 269"/>
                  <a:gd name="T13" fmla="*/ 2147483646 h 582"/>
                  <a:gd name="T14" fmla="*/ 2147483646 w 269"/>
                  <a:gd name="T15" fmla="*/ 2147483646 h 582"/>
                  <a:gd name="T16" fmla="*/ 2147483646 w 269"/>
                  <a:gd name="T17" fmla="*/ 2147483646 h 582"/>
                  <a:gd name="T18" fmla="*/ 2147483646 w 269"/>
                  <a:gd name="T19" fmla="*/ 2147483646 h 582"/>
                  <a:gd name="T20" fmla="*/ 2147483646 w 269"/>
                  <a:gd name="T21" fmla="*/ 2147483646 h 582"/>
                  <a:gd name="T22" fmla="*/ 2147483646 w 269"/>
                  <a:gd name="T23" fmla="*/ 2147483646 h 582"/>
                  <a:gd name="T24" fmla="*/ 2147483646 w 269"/>
                  <a:gd name="T25" fmla="*/ 2147483646 h 582"/>
                  <a:gd name="T26" fmla="*/ 2147483646 w 269"/>
                  <a:gd name="T27" fmla="*/ 2147483646 h 582"/>
                  <a:gd name="T28" fmla="*/ 2147483646 w 269"/>
                  <a:gd name="T29" fmla="*/ 2147483646 h 582"/>
                  <a:gd name="T30" fmla="*/ 2147483646 w 269"/>
                  <a:gd name="T31" fmla="*/ 2147483646 h 582"/>
                  <a:gd name="T32" fmla="*/ 2147483646 w 269"/>
                  <a:gd name="T33" fmla="*/ 2147483646 h 582"/>
                  <a:gd name="T34" fmla="*/ 2147483646 w 269"/>
                  <a:gd name="T35" fmla="*/ 2147483646 h 582"/>
                  <a:gd name="T36" fmla="*/ 2147483646 w 269"/>
                  <a:gd name="T37" fmla="*/ 2147483646 h 582"/>
                  <a:gd name="T38" fmla="*/ 2147483646 w 269"/>
                  <a:gd name="T39" fmla="*/ 2147483646 h 582"/>
                  <a:gd name="T40" fmla="*/ 2147483646 w 269"/>
                  <a:gd name="T41" fmla="*/ 2147483646 h 582"/>
                  <a:gd name="T42" fmla="*/ 2147483646 w 269"/>
                  <a:gd name="T43" fmla="*/ 2147483646 h 582"/>
                  <a:gd name="T44" fmla="*/ 2147483646 w 269"/>
                  <a:gd name="T45" fmla="*/ 2147483646 h 582"/>
                  <a:gd name="T46" fmla="*/ 2147483646 w 269"/>
                  <a:gd name="T47" fmla="*/ 2147483646 h 582"/>
                  <a:gd name="T48" fmla="*/ 2147483646 w 269"/>
                  <a:gd name="T49" fmla="*/ 2147483646 h 582"/>
                  <a:gd name="T50" fmla="*/ 2147483646 w 269"/>
                  <a:gd name="T51" fmla="*/ 2147483646 h 582"/>
                  <a:gd name="T52" fmla="*/ 2147483646 w 269"/>
                  <a:gd name="T53" fmla="*/ 2147483646 h 582"/>
                  <a:gd name="T54" fmla="*/ 2147483646 w 269"/>
                  <a:gd name="T55" fmla="*/ 2147483646 h 582"/>
                  <a:gd name="T56" fmla="*/ 2147483646 w 269"/>
                  <a:gd name="T57" fmla="*/ 2147483646 h 582"/>
                  <a:gd name="T58" fmla="*/ 2147483646 w 269"/>
                  <a:gd name="T59" fmla="*/ 2147483646 h 582"/>
                  <a:gd name="T60" fmla="*/ 2147483646 w 269"/>
                  <a:gd name="T61" fmla="*/ 2147483646 h 582"/>
                  <a:gd name="T62" fmla="*/ 2147483646 w 269"/>
                  <a:gd name="T63" fmla="*/ 2147483646 h 582"/>
                  <a:gd name="T64" fmla="*/ 2147483646 w 269"/>
                  <a:gd name="T65" fmla="*/ 2147483646 h 582"/>
                  <a:gd name="T66" fmla="*/ 2147483646 w 269"/>
                  <a:gd name="T67" fmla="*/ 2147483646 h 582"/>
                  <a:gd name="T68" fmla="*/ 2147483646 w 269"/>
                  <a:gd name="T69" fmla="*/ 2147483646 h 582"/>
                  <a:gd name="T70" fmla="*/ 2147483646 w 269"/>
                  <a:gd name="T71" fmla="*/ 2147483646 h 582"/>
                  <a:gd name="T72" fmla="*/ 2147483646 w 269"/>
                  <a:gd name="T73" fmla="*/ 2147483646 h 582"/>
                  <a:gd name="T74" fmla="*/ 2147483646 w 269"/>
                  <a:gd name="T75" fmla="*/ 2147483646 h 582"/>
                  <a:gd name="T76" fmla="*/ 2147483646 w 269"/>
                  <a:gd name="T77" fmla="*/ 2147483646 h 582"/>
                  <a:gd name="T78" fmla="*/ 2147483646 w 269"/>
                  <a:gd name="T79" fmla="*/ 2147483646 h 582"/>
                  <a:gd name="T80" fmla="*/ 2147483646 w 269"/>
                  <a:gd name="T81" fmla="*/ 2147483646 h 582"/>
                  <a:gd name="T82" fmla="*/ 2147483646 w 269"/>
                  <a:gd name="T83" fmla="*/ 2147483646 h 582"/>
                  <a:gd name="T84" fmla="*/ 2147483646 w 269"/>
                  <a:gd name="T85" fmla="*/ 2147483646 h 582"/>
                  <a:gd name="T86" fmla="*/ 2147483646 w 269"/>
                  <a:gd name="T87" fmla="*/ 2147483646 h 582"/>
                  <a:gd name="T88" fmla="*/ 2147483646 w 269"/>
                  <a:gd name="T89" fmla="*/ 2147483646 h 582"/>
                  <a:gd name="T90" fmla="*/ 2147483646 w 269"/>
                  <a:gd name="T91" fmla="*/ 2147483646 h 582"/>
                  <a:gd name="T92" fmla="*/ 2147483646 w 269"/>
                  <a:gd name="T93" fmla="*/ 2147483646 h 582"/>
                  <a:gd name="T94" fmla="*/ 2147483646 w 269"/>
                  <a:gd name="T95" fmla="*/ 2147483646 h 582"/>
                  <a:gd name="T96" fmla="*/ 2147483646 w 269"/>
                  <a:gd name="T97" fmla="*/ 2147483646 h 582"/>
                  <a:gd name="T98" fmla="*/ 2147483646 w 269"/>
                  <a:gd name="T99" fmla="*/ 2147483646 h 582"/>
                  <a:gd name="T100" fmla="*/ 2147483646 w 269"/>
                  <a:gd name="T101" fmla="*/ 2147483646 h 582"/>
                  <a:gd name="T102" fmla="*/ 2147483646 w 269"/>
                  <a:gd name="T103" fmla="*/ 2147483646 h 582"/>
                  <a:gd name="T104" fmla="*/ 2147483646 w 269"/>
                  <a:gd name="T105" fmla="*/ 2147483646 h 582"/>
                  <a:gd name="T106" fmla="*/ 2147483646 w 269"/>
                  <a:gd name="T107" fmla="*/ 0 h 582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269"/>
                  <a:gd name="T163" fmla="*/ 0 h 582"/>
                  <a:gd name="T164" fmla="*/ 269 w 269"/>
                  <a:gd name="T165" fmla="*/ 582 h 582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269" h="582">
                    <a:moveTo>
                      <a:pt x="0" y="582"/>
                    </a:moveTo>
                    <a:lnTo>
                      <a:pt x="1" y="572"/>
                    </a:lnTo>
                    <a:lnTo>
                      <a:pt x="2" y="564"/>
                    </a:lnTo>
                    <a:lnTo>
                      <a:pt x="3" y="556"/>
                    </a:lnTo>
                    <a:lnTo>
                      <a:pt x="4" y="548"/>
                    </a:lnTo>
                    <a:lnTo>
                      <a:pt x="5" y="541"/>
                    </a:lnTo>
                    <a:lnTo>
                      <a:pt x="6" y="534"/>
                    </a:lnTo>
                    <a:lnTo>
                      <a:pt x="7" y="527"/>
                    </a:lnTo>
                    <a:lnTo>
                      <a:pt x="8" y="521"/>
                    </a:lnTo>
                    <a:lnTo>
                      <a:pt x="9" y="515"/>
                    </a:lnTo>
                    <a:lnTo>
                      <a:pt x="10" y="510"/>
                    </a:lnTo>
                    <a:lnTo>
                      <a:pt x="11" y="505"/>
                    </a:lnTo>
                    <a:lnTo>
                      <a:pt x="12" y="500"/>
                    </a:lnTo>
                    <a:lnTo>
                      <a:pt x="13" y="495"/>
                    </a:lnTo>
                    <a:lnTo>
                      <a:pt x="14" y="490"/>
                    </a:lnTo>
                    <a:lnTo>
                      <a:pt x="15" y="486"/>
                    </a:lnTo>
                    <a:lnTo>
                      <a:pt x="16" y="481"/>
                    </a:lnTo>
                    <a:lnTo>
                      <a:pt x="17" y="477"/>
                    </a:lnTo>
                    <a:lnTo>
                      <a:pt x="18" y="473"/>
                    </a:lnTo>
                    <a:lnTo>
                      <a:pt x="19" y="470"/>
                    </a:lnTo>
                    <a:lnTo>
                      <a:pt x="20" y="466"/>
                    </a:lnTo>
                    <a:lnTo>
                      <a:pt x="21" y="463"/>
                    </a:lnTo>
                    <a:lnTo>
                      <a:pt x="22" y="459"/>
                    </a:lnTo>
                    <a:lnTo>
                      <a:pt x="23" y="456"/>
                    </a:lnTo>
                    <a:lnTo>
                      <a:pt x="24" y="453"/>
                    </a:lnTo>
                    <a:lnTo>
                      <a:pt x="25" y="450"/>
                    </a:lnTo>
                    <a:lnTo>
                      <a:pt x="26" y="447"/>
                    </a:lnTo>
                    <a:lnTo>
                      <a:pt x="27" y="444"/>
                    </a:lnTo>
                    <a:lnTo>
                      <a:pt x="28" y="441"/>
                    </a:lnTo>
                    <a:lnTo>
                      <a:pt x="29" y="439"/>
                    </a:lnTo>
                    <a:lnTo>
                      <a:pt x="30" y="436"/>
                    </a:lnTo>
                    <a:lnTo>
                      <a:pt x="31" y="434"/>
                    </a:lnTo>
                    <a:lnTo>
                      <a:pt x="32" y="431"/>
                    </a:lnTo>
                    <a:lnTo>
                      <a:pt x="33" y="429"/>
                    </a:lnTo>
                    <a:lnTo>
                      <a:pt x="34" y="427"/>
                    </a:lnTo>
                    <a:lnTo>
                      <a:pt x="35" y="424"/>
                    </a:lnTo>
                    <a:lnTo>
                      <a:pt x="36" y="422"/>
                    </a:lnTo>
                    <a:lnTo>
                      <a:pt x="37" y="420"/>
                    </a:lnTo>
                    <a:lnTo>
                      <a:pt x="38" y="418"/>
                    </a:lnTo>
                    <a:lnTo>
                      <a:pt x="39" y="416"/>
                    </a:lnTo>
                    <a:lnTo>
                      <a:pt x="40" y="414"/>
                    </a:lnTo>
                    <a:lnTo>
                      <a:pt x="41" y="412"/>
                    </a:lnTo>
                    <a:lnTo>
                      <a:pt x="42" y="410"/>
                    </a:lnTo>
                    <a:lnTo>
                      <a:pt x="43" y="408"/>
                    </a:lnTo>
                    <a:lnTo>
                      <a:pt x="44" y="407"/>
                    </a:lnTo>
                    <a:lnTo>
                      <a:pt x="45" y="405"/>
                    </a:lnTo>
                    <a:lnTo>
                      <a:pt x="46" y="402"/>
                    </a:lnTo>
                    <a:lnTo>
                      <a:pt x="48" y="400"/>
                    </a:lnTo>
                    <a:lnTo>
                      <a:pt x="49" y="398"/>
                    </a:lnTo>
                    <a:lnTo>
                      <a:pt x="51" y="395"/>
                    </a:lnTo>
                    <a:lnTo>
                      <a:pt x="52" y="393"/>
                    </a:lnTo>
                    <a:lnTo>
                      <a:pt x="54" y="391"/>
                    </a:lnTo>
                    <a:lnTo>
                      <a:pt x="55" y="389"/>
                    </a:lnTo>
                    <a:lnTo>
                      <a:pt x="57" y="387"/>
                    </a:lnTo>
                    <a:lnTo>
                      <a:pt x="58" y="385"/>
                    </a:lnTo>
                    <a:lnTo>
                      <a:pt x="60" y="383"/>
                    </a:lnTo>
                    <a:lnTo>
                      <a:pt x="61" y="381"/>
                    </a:lnTo>
                    <a:lnTo>
                      <a:pt x="63" y="379"/>
                    </a:lnTo>
                    <a:lnTo>
                      <a:pt x="64" y="377"/>
                    </a:lnTo>
                    <a:lnTo>
                      <a:pt x="66" y="375"/>
                    </a:lnTo>
                    <a:lnTo>
                      <a:pt x="67" y="373"/>
                    </a:lnTo>
                    <a:lnTo>
                      <a:pt x="69" y="372"/>
                    </a:lnTo>
                    <a:lnTo>
                      <a:pt x="70" y="370"/>
                    </a:lnTo>
                    <a:lnTo>
                      <a:pt x="72" y="368"/>
                    </a:lnTo>
                    <a:lnTo>
                      <a:pt x="73" y="367"/>
                    </a:lnTo>
                    <a:lnTo>
                      <a:pt x="75" y="365"/>
                    </a:lnTo>
                    <a:lnTo>
                      <a:pt x="76" y="364"/>
                    </a:lnTo>
                    <a:lnTo>
                      <a:pt x="78" y="362"/>
                    </a:lnTo>
                    <a:lnTo>
                      <a:pt x="79" y="361"/>
                    </a:lnTo>
                    <a:lnTo>
                      <a:pt x="81" y="359"/>
                    </a:lnTo>
                    <a:lnTo>
                      <a:pt x="82" y="358"/>
                    </a:lnTo>
                    <a:lnTo>
                      <a:pt x="84" y="356"/>
                    </a:lnTo>
                    <a:lnTo>
                      <a:pt x="85" y="355"/>
                    </a:lnTo>
                    <a:lnTo>
                      <a:pt x="87" y="354"/>
                    </a:lnTo>
                    <a:lnTo>
                      <a:pt x="88" y="352"/>
                    </a:lnTo>
                    <a:lnTo>
                      <a:pt x="90" y="351"/>
                    </a:lnTo>
                    <a:lnTo>
                      <a:pt x="91" y="349"/>
                    </a:lnTo>
                    <a:lnTo>
                      <a:pt x="94" y="347"/>
                    </a:lnTo>
                    <a:lnTo>
                      <a:pt x="96" y="346"/>
                    </a:lnTo>
                    <a:lnTo>
                      <a:pt x="98" y="344"/>
                    </a:lnTo>
                    <a:lnTo>
                      <a:pt x="100" y="342"/>
                    </a:lnTo>
                    <a:lnTo>
                      <a:pt x="103" y="340"/>
                    </a:lnTo>
                    <a:lnTo>
                      <a:pt x="105" y="338"/>
                    </a:lnTo>
                    <a:lnTo>
                      <a:pt x="107" y="336"/>
                    </a:lnTo>
                    <a:lnTo>
                      <a:pt x="109" y="334"/>
                    </a:lnTo>
                    <a:lnTo>
                      <a:pt x="112" y="333"/>
                    </a:lnTo>
                    <a:lnTo>
                      <a:pt x="114" y="331"/>
                    </a:lnTo>
                    <a:lnTo>
                      <a:pt x="116" y="329"/>
                    </a:lnTo>
                    <a:lnTo>
                      <a:pt x="118" y="327"/>
                    </a:lnTo>
                    <a:lnTo>
                      <a:pt x="121" y="326"/>
                    </a:lnTo>
                    <a:lnTo>
                      <a:pt x="123" y="324"/>
                    </a:lnTo>
                    <a:lnTo>
                      <a:pt x="125" y="322"/>
                    </a:lnTo>
                    <a:lnTo>
                      <a:pt x="127" y="321"/>
                    </a:lnTo>
                    <a:lnTo>
                      <a:pt x="130" y="319"/>
                    </a:lnTo>
                    <a:lnTo>
                      <a:pt x="132" y="317"/>
                    </a:lnTo>
                    <a:lnTo>
                      <a:pt x="134" y="316"/>
                    </a:lnTo>
                    <a:lnTo>
                      <a:pt x="136" y="314"/>
                    </a:lnTo>
                    <a:lnTo>
                      <a:pt x="139" y="312"/>
                    </a:lnTo>
                    <a:lnTo>
                      <a:pt x="141" y="310"/>
                    </a:lnTo>
                    <a:lnTo>
                      <a:pt x="143" y="309"/>
                    </a:lnTo>
                    <a:lnTo>
                      <a:pt x="145" y="307"/>
                    </a:lnTo>
                    <a:lnTo>
                      <a:pt x="148" y="305"/>
                    </a:lnTo>
                    <a:lnTo>
                      <a:pt x="150" y="304"/>
                    </a:lnTo>
                    <a:lnTo>
                      <a:pt x="152" y="302"/>
                    </a:lnTo>
                    <a:lnTo>
                      <a:pt x="154" y="300"/>
                    </a:lnTo>
                    <a:lnTo>
                      <a:pt x="157" y="298"/>
                    </a:lnTo>
                    <a:lnTo>
                      <a:pt x="159" y="296"/>
                    </a:lnTo>
                    <a:lnTo>
                      <a:pt x="161" y="295"/>
                    </a:lnTo>
                    <a:lnTo>
                      <a:pt x="163" y="293"/>
                    </a:lnTo>
                    <a:lnTo>
                      <a:pt x="166" y="291"/>
                    </a:lnTo>
                    <a:lnTo>
                      <a:pt x="168" y="289"/>
                    </a:lnTo>
                    <a:lnTo>
                      <a:pt x="170" y="287"/>
                    </a:lnTo>
                    <a:lnTo>
                      <a:pt x="172" y="285"/>
                    </a:lnTo>
                    <a:lnTo>
                      <a:pt x="175" y="283"/>
                    </a:lnTo>
                    <a:lnTo>
                      <a:pt x="177" y="281"/>
                    </a:lnTo>
                    <a:lnTo>
                      <a:pt x="179" y="279"/>
                    </a:lnTo>
                    <a:lnTo>
                      <a:pt x="181" y="277"/>
                    </a:lnTo>
                    <a:lnTo>
                      <a:pt x="184" y="275"/>
                    </a:lnTo>
                    <a:lnTo>
                      <a:pt x="186" y="272"/>
                    </a:lnTo>
                    <a:lnTo>
                      <a:pt x="188" y="270"/>
                    </a:lnTo>
                    <a:lnTo>
                      <a:pt x="190" y="268"/>
                    </a:lnTo>
                    <a:lnTo>
                      <a:pt x="193" y="265"/>
                    </a:lnTo>
                    <a:lnTo>
                      <a:pt x="195" y="263"/>
                    </a:lnTo>
                    <a:lnTo>
                      <a:pt x="197" y="260"/>
                    </a:lnTo>
                    <a:lnTo>
                      <a:pt x="199" y="258"/>
                    </a:lnTo>
                    <a:lnTo>
                      <a:pt x="202" y="255"/>
                    </a:lnTo>
                    <a:lnTo>
                      <a:pt x="204" y="252"/>
                    </a:lnTo>
                    <a:lnTo>
                      <a:pt x="206" y="249"/>
                    </a:lnTo>
                    <a:lnTo>
                      <a:pt x="208" y="246"/>
                    </a:lnTo>
                    <a:lnTo>
                      <a:pt x="211" y="243"/>
                    </a:lnTo>
                    <a:lnTo>
                      <a:pt x="213" y="240"/>
                    </a:lnTo>
                    <a:lnTo>
                      <a:pt x="215" y="236"/>
                    </a:lnTo>
                    <a:lnTo>
                      <a:pt x="217" y="233"/>
                    </a:lnTo>
                    <a:lnTo>
                      <a:pt x="220" y="229"/>
                    </a:lnTo>
                    <a:lnTo>
                      <a:pt x="222" y="225"/>
                    </a:lnTo>
                    <a:lnTo>
                      <a:pt x="224" y="221"/>
                    </a:lnTo>
                    <a:lnTo>
                      <a:pt x="226" y="216"/>
                    </a:lnTo>
                    <a:lnTo>
                      <a:pt x="229" y="212"/>
                    </a:lnTo>
                    <a:lnTo>
                      <a:pt x="231" y="207"/>
                    </a:lnTo>
                    <a:lnTo>
                      <a:pt x="233" y="201"/>
                    </a:lnTo>
                    <a:lnTo>
                      <a:pt x="235" y="196"/>
                    </a:lnTo>
                    <a:lnTo>
                      <a:pt x="238" y="190"/>
                    </a:lnTo>
                    <a:lnTo>
                      <a:pt x="240" y="183"/>
                    </a:lnTo>
                    <a:lnTo>
                      <a:pt x="242" y="176"/>
                    </a:lnTo>
                    <a:lnTo>
                      <a:pt x="244" y="168"/>
                    </a:lnTo>
                    <a:lnTo>
                      <a:pt x="247" y="160"/>
                    </a:lnTo>
                    <a:lnTo>
                      <a:pt x="249" y="151"/>
                    </a:lnTo>
                    <a:lnTo>
                      <a:pt x="251" y="141"/>
                    </a:lnTo>
                    <a:lnTo>
                      <a:pt x="253" y="130"/>
                    </a:lnTo>
                    <a:lnTo>
                      <a:pt x="256" y="118"/>
                    </a:lnTo>
                    <a:lnTo>
                      <a:pt x="258" y="104"/>
                    </a:lnTo>
                    <a:lnTo>
                      <a:pt x="259" y="97"/>
                    </a:lnTo>
                    <a:lnTo>
                      <a:pt x="260" y="89"/>
                    </a:lnTo>
                    <a:lnTo>
                      <a:pt x="261" y="80"/>
                    </a:lnTo>
                    <a:lnTo>
                      <a:pt x="262" y="71"/>
                    </a:lnTo>
                    <a:lnTo>
                      <a:pt x="263" y="62"/>
                    </a:lnTo>
                    <a:lnTo>
                      <a:pt x="265" y="51"/>
                    </a:lnTo>
                    <a:lnTo>
                      <a:pt x="266" y="40"/>
                    </a:lnTo>
                    <a:lnTo>
                      <a:pt x="267" y="28"/>
                    </a:lnTo>
                    <a:lnTo>
                      <a:pt x="268" y="15"/>
                    </a:lnTo>
                    <a:lnTo>
                      <a:pt x="269" y="8"/>
                    </a:lnTo>
                    <a:lnTo>
                      <a:pt x="269" y="0"/>
                    </a:lnTo>
                  </a:path>
                </a:pathLst>
              </a:custGeom>
              <a:noFill/>
              <a:ln w="25400">
                <a:solidFill>
                  <a:srgbClr val="0070C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</p:grpSp>
      </p:grpSp>
      <p:graphicFrame>
        <p:nvGraphicFramePr>
          <p:cNvPr id="137" name="Object 7">
            <a:extLst>
              <a:ext uri="{FF2B5EF4-FFF2-40B4-BE49-F238E27FC236}">
                <a16:creationId xmlns:a16="http://schemas.microsoft.com/office/drawing/2014/main" id="{E9808639-AF10-47F0-A749-695B776A9F1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01688" y="5326063"/>
          <a:ext cx="1420812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47419" imgH="177723" progId="Equation.DSMT4">
                  <p:embed/>
                </p:oleObj>
              </mc:Choice>
              <mc:Fallback>
                <p:oleObj name="Equation" r:id="rId8" imgW="647419" imgH="177723" progId="Equation.DSMT4">
                  <p:embed/>
                  <p:pic>
                    <p:nvPicPr>
                      <p:cNvPr id="137" name="Object 7">
                        <a:extLst>
                          <a:ext uri="{FF2B5EF4-FFF2-40B4-BE49-F238E27FC236}">
                            <a16:creationId xmlns:a16="http://schemas.microsoft.com/office/drawing/2014/main" id="{E9808639-AF10-47F0-A749-695B776A9F1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1688" y="5326063"/>
                        <a:ext cx="1420812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8" name="Object 5">
            <a:extLst>
              <a:ext uri="{FF2B5EF4-FFF2-40B4-BE49-F238E27FC236}">
                <a16:creationId xmlns:a16="http://schemas.microsoft.com/office/drawing/2014/main" id="{8939A09E-737F-4A59-907F-7FD1645C317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1038" y="5846763"/>
          <a:ext cx="1504950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85800" imgH="203200" progId="Equation.DSMT4">
                  <p:embed/>
                </p:oleObj>
              </mc:Choice>
              <mc:Fallback>
                <p:oleObj name="Equation" r:id="rId10" imgW="685800" imgH="203200" progId="Equation.DSMT4">
                  <p:embed/>
                  <p:pic>
                    <p:nvPicPr>
                      <p:cNvPr id="138" name="Object 5">
                        <a:extLst>
                          <a:ext uri="{FF2B5EF4-FFF2-40B4-BE49-F238E27FC236}">
                            <a16:creationId xmlns:a16="http://schemas.microsoft.com/office/drawing/2014/main" id="{8939A09E-737F-4A59-907F-7FD1645C317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038" y="5846763"/>
                        <a:ext cx="1504950" cy="446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" name="Object 6">
            <a:extLst>
              <a:ext uri="{FF2B5EF4-FFF2-40B4-BE49-F238E27FC236}">
                <a16:creationId xmlns:a16="http://schemas.microsoft.com/office/drawing/2014/main" id="{03B962E1-7F41-4CE0-9CE7-19AF25A4BD5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30438" y="5684838"/>
          <a:ext cx="1900237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55700" imgH="431800" progId="Equation.DSMT4">
                  <p:embed/>
                </p:oleObj>
              </mc:Choice>
              <mc:Fallback>
                <p:oleObj name="Equation" r:id="rId12" imgW="1155700" imgH="431800" progId="Equation.DSMT4">
                  <p:embed/>
                  <p:pic>
                    <p:nvPicPr>
                      <p:cNvPr id="139" name="Object 6">
                        <a:extLst>
                          <a:ext uri="{FF2B5EF4-FFF2-40B4-BE49-F238E27FC236}">
                            <a16:creationId xmlns:a16="http://schemas.microsoft.com/office/drawing/2014/main" id="{03B962E1-7F41-4CE0-9CE7-19AF25A4BD5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0438" y="5684838"/>
                        <a:ext cx="1900237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0" name="Object 7">
            <a:extLst>
              <a:ext uri="{FF2B5EF4-FFF2-40B4-BE49-F238E27FC236}">
                <a16:creationId xmlns:a16="http://schemas.microsoft.com/office/drawing/2014/main" id="{003DE584-3CAD-4BDF-8E14-1D0D508B6C5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53000" y="2898775"/>
          <a:ext cx="1169988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33169" imgH="203112" progId="Equation.DSMT4">
                  <p:embed/>
                </p:oleObj>
              </mc:Choice>
              <mc:Fallback>
                <p:oleObj name="Equation" r:id="rId14" imgW="533169" imgH="203112" progId="Equation.DSMT4">
                  <p:embed/>
                  <p:pic>
                    <p:nvPicPr>
                      <p:cNvPr id="140" name="Object 7">
                        <a:extLst>
                          <a:ext uri="{FF2B5EF4-FFF2-40B4-BE49-F238E27FC236}">
                            <a16:creationId xmlns:a16="http://schemas.microsoft.com/office/drawing/2014/main" id="{003DE584-3CAD-4BDF-8E14-1D0D508B6C5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2898775"/>
                        <a:ext cx="1169988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1" name="Object 8">
            <a:extLst>
              <a:ext uri="{FF2B5EF4-FFF2-40B4-BE49-F238E27FC236}">
                <a16:creationId xmlns:a16="http://schemas.microsoft.com/office/drawing/2014/main" id="{B67A78F9-04B1-475E-8777-D70177B2FB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59500" y="2860675"/>
          <a:ext cx="920750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18918" imgH="203112" progId="Equation.DSMT4">
                  <p:embed/>
                </p:oleObj>
              </mc:Choice>
              <mc:Fallback>
                <p:oleObj name="Equation" r:id="rId16" imgW="418918" imgH="203112" progId="Equation.DSMT4">
                  <p:embed/>
                  <p:pic>
                    <p:nvPicPr>
                      <p:cNvPr id="141" name="Object 8">
                        <a:extLst>
                          <a:ext uri="{FF2B5EF4-FFF2-40B4-BE49-F238E27FC236}">
                            <a16:creationId xmlns:a16="http://schemas.microsoft.com/office/drawing/2014/main" id="{B67A78F9-04B1-475E-8777-D70177B2FB7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9500" y="2860675"/>
                        <a:ext cx="920750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2" name="Object 9">
            <a:extLst>
              <a:ext uri="{FF2B5EF4-FFF2-40B4-BE49-F238E27FC236}">
                <a16:creationId xmlns:a16="http://schemas.microsoft.com/office/drawing/2014/main" id="{5D32FD9A-C517-49CD-97C9-94D8A49688C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43475" y="3671888"/>
          <a:ext cx="203200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040948" imgH="203112" progId="Equation.DSMT4">
                  <p:embed/>
                </p:oleObj>
              </mc:Choice>
              <mc:Fallback>
                <p:oleObj name="Equation" r:id="rId18" imgW="1040948" imgH="203112" progId="Equation.DSMT4">
                  <p:embed/>
                  <p:pic>
                    <p:nvPicPr>
                      <p:cNvPr id="142" name="Object 9">
                        <a:extLst>
                          <a:ext uri="{FF2B5EF4-FFF2-40B4-BE49-F238E27FC236}">
                            <a16:creationId xmlns:a16="http://schemas.microsoft.com/office/drawing/2014/main" id="{5D32FD9A-C517-49CD-97C9-94D8A49688C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3475" y="3671888"/>
                        <a:ext cx="2032000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" name="Object 10">
            <a:extLst>
              <a:ext uri="{FF2B5EF4-FFF2-40B4-BE49-F238E27FC236}">
                <a16:creationId xmlns:a16="http://schemas.microsoft.com/office/drawing/2014/main" id="{90DEF305-DDC8-4809-B7F7-0F5B18BDE32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76838" y="3983038"/>
          <a:ext cx="3243262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651000" imgH="203200" progId="Equation.DSMT4">
                  <p:embed/>
                </p:oleObj>
              </mc:Choice>
              <mc:Fallback>
                <p:oleObj name="Equation" r:id="rId20" imgW="1651000" imgH="203200" progId="Equation.DSMT4">
                  <p:embed/>
                  <p:pic>
                    <p:nvPicPr>
                      <p:cNvPr id="143" name="Object 10">
                        <a:extLst>
                          <a:ext uri="{FF2B5EF4-FFF2-40B4-BE49-F238E27FC236}">
                            <a16:creationId xmlns:a16="http://schemas.microsoft.com/office/drawing/2014/main" id="{90DEF305-DDC8-4809-B7F7-0F5B18BDE32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6838" y="3983038"/>
                        <a:ext cx="3243262" cy="398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4" name="Object 11">
            <a:extLst>
              <a:ext uri="{FF2B5EF4-FFF2-40B4-BE49-F238E27FC236}">
                <a16:creationId xmlns:a16="http://schemas.microsoft.com/office/drawing/2014/main" id="{B96D9570-025C-46C5-96F3-AB37A63C32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76813" y="4775200"/>
          <a:ext cx="1265237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583947" imgH="190417" progId="Equation.DSMT4">
                  <p:embed/>
                </p:oleObj>
              </mc:Choice>
              <mc:Fallback>
                <p:oleObj name="Equation" r:id="rId22" imgW="583947" imgH="190417" progId="Equation.DSMT4">
                  <p:embed/>
                  <p:pic>
                    <p:nvPicPr>
                      <p:cNvPr id="144" name="Object 11">
                        <a:extLst>
                          <a:ext uri="{FF2B5EF4-FFF2-40B4-BE49-F238E27FC236}">
                            <a16:creationId xmlns:a16="http://schemas.microsoft.com/office/drawing/2014/main" id="{B96D9570-025C-46C5-96F3-AB37A63C32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6813" y="4775200"/>
                        <a:ext cx="1265237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5" name="Object 12">
            <a:extLst>
              <a:ext uri="{FF2B5EF4-FFF2-40B4-BE49-F238E27FC236}">
                <a16:creationId xmlns:a16="http://schemas.microsoft.com/office/drawing/2014/main" id="{B2477530-3772-42FC-8967-025083B2378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13488" y="4786313"/>
          <a:ext cx="531812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52334" imgH="139639" progId="Equation.DSMT4">
                  <p:embed/>
                </p:oleObj>
              </mc:Choice>
              <mc:Fallback>
                <p:oleObj name="Equation" r:id="rId24" imgW="152334" imgH="139639" progId="Equation.DSMT4">
                  <p:embed/>
                  <p:pic>
                    <p:nvPicPr>
                      <p:cNvPr id="145" name="Object 12">
                        <a:extLst>
                          <a:ext uri="{FF2B5EF4-FFF2-40B4-BE49-F238E27FC236}">
                            <a16:creationId xmlns:a16="http://schemas.microsoft.com/office/drawing/2014/main" id="{B2477530-3772-42FC-8967-025083B2378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3488" y="4786313"/>
                        <a:ext cx="531812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6" name="Object 13">
            <a:extLst>
              <a:ext uri="{FF2B5EF4-FFF2-40B4-BE49-F238E27FC236}">
                <a16:creationId xmlns:a16="http://schemas.microsoft.com/office/drawing/2014/main" id="{4E7C6186-7FC5-48E5-8DAC-3453EB4431B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22838" y="5557838"/>
          <a:ext cx="1731962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799753" imgH="215806" progId="Equation.DSMT4">
                  <p:embed/>
                </p:oleObj>
              </mc:Choice>
              <mc:Fallback>
                <p:oleObj name="Equation" r:id="rId26" imgW="799753" imgH="215806" progId="Equation.DSMT4">
                  <p:embed/>
                  <p:pic>
                    <p:nvPicPr>
                      <p:cNvPr id="146" name="Object 13">
                        <a:extLst>
                          <a:ext uri="{FF2B5EF4-FFF2-40B4-BE49-F238E27FC236}">
                            <a16:creationId xmlns:a16="http://schemas.microsoft.com/office/drawing/2014/main" id="{4E7C6186-7FC5-48E5-8DAC-3453EB4431B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2838" y="5557838"/>
                        <a:ext cx="1731962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" name="Object 14">
            <a:extLst>
              <a:ext uri="{FF2B5EF4-FFF2-40B4-BE49-F238E27FC236}">
                <a16:creationId xmlns:a16="http://schemas.microsoft.com/office/drawing/2014/main" id="{EF18C8E9-AAC4-4A7B-8498-CCD45F23F4F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65738" y="5986463"/>
          <a:ext cx="1803400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964781" imgH="215806" progId="Equation.DSMT4">
                  <p:embed/>
                </p:oleObj>
              </mc:Choice>
              <mc:Fallback>
                <p:oleObj name="Equation" r:id="rId28" imgW="964781" imgH="215806" progId="Equation.DSMT4">
                  <p:embed/>
                  <p:pic>
                    <p:nvPicPr>
                      <p:cNvPr id="147" name="Object 14">
                        <a:extLst>
                          <a:ext uri="{FF2B5EF4-FFF2-40B4-BE49-F238E27FC236}">
                            <a16:creationId xmlns:a16="http://schemas.microsoft.com/office/drawing/2014/main" id="{EF18C8E9-AAC4-4A7B-8498-CCD45F23F4F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5738" y="5986463"/>
                        <a:ext cx="1803400" cy="401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813" name="Text Box 5">
            <a:extLst>
              <a:ext uri="{FF2B5EF4-FFF2-40B4-BE49-F238E27FC236}">
                <a16:creationId xmlns:a16="http://schemas.microsoft.com/office/drawing/2014/main" id="{0DCFCAAC-A3EB-4A1F-9E19-CD1FDC2D90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30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18" name="Title 1">
            <a:extLst>
              <a:ext uri="{FF2B5EF4-FFF2-40B4-BE49-F238E27FC236}">
                <a16:creationId xmlns:a16="http://schemas.microsoft.com/office/drawing/2014/main" id="{F634A609-2298-425F-A163-00C89C74A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7150"/>
            <a:ext cx="8329613" cy="654050"/>
          </a:xfrm>
        </p:spPr>
        <p:txBody>
          <a:bodyPr/>
          <a:lstStyle/>
          <a:p>
            <a:pPr eaLnBrk="1" hangingPunct="1">
              <a:defRPr/>
            </a:pPr>
            <a:r>
              <a:rPr lang="en-CA" dirty="0"/>
              <a:t>I) Properties of the Tangent Function:</a:t>
            </a:r>
          </a:p>
        </p:txBody>
      </p:sp>
      <p:graphicFrame>
        <p:nvGraphicFramePr>
          <p:cNvPr id="119" name="Object 15">
            <a:extLst>
              <a:ext uri="{FF2B5EF4-FFF2-40B4-BE49-F238E27FC236}">
                <a16:creationId xmlns:a16="http://schemas.microsoft.com/office/drawing/2014/main" id="{F220E3D7-6341-4204-B4F2-5C55A56068A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9425" y="2924175"/>
          <a:ext cx="2570163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434477" imgH="215806" progId="Equation.DSMT4">
                  <p:embed/>
                </p:oleObj>
              </mc:Choice>
              <mc:Fallback>
                <p:oleObj name="Equation" r:id="rId31" imgW="1434477" imgH="215806" progId="Equation.DSMT4">
                  <p:embed/>
                  <p:pic>
                    <p:nvPicPr>
                      <p:cNvPr id="119" name="Object 15">
                        <a:extLst>
                          <a:ext uri="{FF2B5EF4-FFF2-40B4-BE49-F238E27FC236}">
                            <a16:creationId xmlns:a16="http://schemas.microsoft.com/office/drawing/2014/main" id="{F220E3D7-6341-4204-B4F2-5C55A56068A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425" y="2924175"/>
                        <a:ext cx="2570163" cy="388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" name="Object 16">
            <a:extLst>
              <a:ext uri="{FF2B5EF4-FFF2-40B4-BE49-F238E27FC236}">
                <a16:creationId xmlns:a16="http://schemas.microsoft.com/office/drawing/2014/main" id="{4D6388F3-0F4D-4DA2-A892-865A082A01F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27088" y="3306763"/>
          <a:ext cx="649287" cy="582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482391" imgH="431613" progId="Equation.DSMT4">
                  <p:embed/>
                </p:oleObj>
              </mc:Choice>
              <mc:Fallback>
                <p:oleObj name="Equation" r:id="rId33" imgW="482391" imgH="431613" progId="Equation.DSMT4">
                  <p:embed/>
                  <p:pic>
                    <p:nvPicPr>
                      <p:cNvPr id="120" name="Object 16">
                        <a:extLst>
                          <a:ext uri="{FF2B5EF4-FFF2-40B4-BE49-F238E27FC236}">
                            <a16:creationId xmlns:a16="http://schemas.microsoft.com/office/drawing/2014/main" id="{4D6388F3-0F4D-4DA2-A892-865A082A01F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3306763"/>
                        <a:ext cx="649287" cy="582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" name="Object 17">
            <a:extLst>
              <a:ext uri="{FF2B5EF4-FFF2-40B4-BE49-F238E27FC236}">
                <a16:creationId xmlns:a16="http://schemas.microsoft.com/office/drawing/2014/main" id="{163EEC1D-74A5-42F5-91A0-1B035DC7894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62100" y="3332163"/>
          <a:ext cx="409575" cy="582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304668" imgH="431613" progId="Equation.DSMT4">
                  <p:embed/>
                </p:oleObj>
              </mc:Choice>
              <mc:Fallback>
                <p:oleObj name="Equation" r:id="rId35" imgW="304668" imgH="431613" progId="Equation.DSMT4">
                  <p:embed/>
                  <p:pic>
                    <p:nvPicPr>
                      <p:cNvPr id="121" name="Object 17">
                        <a:extLst>
                          <a:ext uri="{FF2B5EF4-FFF2-40B4-BE49-F238E27FC236}">
                            <a16:creationId xmlns:a16="http://schemas.microsoft.com/office/drawing/2014/main" id="{163EEC1D-74A5-42F5-91A0-1B035DC7894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2100" y="3332163"/>
                        <a:ext cx="409575" cy="582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" name="Object 18">
            <a:extLst>
              <a:ext uri="{FF2B5EF4-FFF2-40B4-BE49-F238E27FC236}">
                <a16:creationId xmlns:a16="http://schemas.microsoft.com/office/drawing/2014/main" id="{31642D08-FB3A-46AC-9DC8-535B1D6186A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09788" y="3328988"/>
          <a:ext cx="409575" cy="582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304668" imgH="431613" progId="Equation.DSMT4">
                  <p:embed/>
                </p:oleObj>
              </mc:Choice>
              <mc:Fallback>
                <p:oleObj name="Equation" r:id="rId37" imgW="304668" imgH="431613" progId="Equation.DSMT4">
                  <p:embed/>
                  <p:pic>
                    <p:nvPicPr>
                      <p:cNvPr id="122" name="Object 18">
                        <a:extLst>
                          <a:ext uri="{FF2B5EF4-FFF2-40B4-BE49-F238E27FC236}">
                            <a16:creationId xmlns:a16="http://schemas.microsoft.com/office/drawing/2014/main" id="{31642D08-FB3A-46AC-9DC8-535B1D6186A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9788" y="3328988"/>
                        <a:ext cx="409575" cy="582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" name="Object 19">
            <a:extLst>
              <a:ext uri="{FF2B5EF4-FFF2-40B4-BE49-F238E27FC236}">
                <a16:creationId xmlns:a16="http://schemas.microsoft.com/office/drawing/2014/main" id="{66A2B5D0-8C1A-4A86-9893-2229FB4A5EE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3975" y="3311525"/>
          <a:ext cx="682625" cy="582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508000" imgH="431800" progId="Equation.DSMT4">
                  <p:embed/>
                </p:oleObj>
              </mc:Choice>
              <mc:Fallback>
                <p:oleObj name="Equation" r:id="rId39" imgW="508000" imgH="431800" progId="Equation.DSMT4">
                  <p:embed/>
                  <p:pic>
                    <p:nvPicPr>
                      <p:cNvPr id="123" name="Object 19">
                        <a:extLst>
                          <a:ext uri="{FF2B5EF4-FFF2-40B4-BE49-F238E27FC236}">
                            <a16:creationId xmlns:a16="http://schemas.microsoft.com/office/drawing/2014/main" id="{66A2B5D0-8C1A-4A86-9893-2229FB4A5EE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3975" y="3311525"/>
                        <a:ext cx="682625" cy="582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" name="Object 20">
            <a:extLst>
              <a:ext uri="{FF2B5EF4-FFF2-40B4-BE49-F238E27FC236}">
                <a16:creationId xmlns:a16="http://schemas.microsoft.com/office/drawing/2014/main" id="{E33A5B6E-E2A4-4F6C-8CF3-60CB6D81697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2625" y="4699000"/>
          <a:ext cx="525463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266469" imgH="139579" progId="Equation.DSMT4">
                  <p:embed/>
                </p:oleObj>
              </mc:Choice>
              <mc:Fallback>
                <p:oleObj name="Equation" r:id="rId41" imgW="266469" imgH="139579" progId="Equation.DSMT4">
                  <p:embed/>
                  <p:pic>
                    <p:nvPicPr>
                      <p:cNvPr id="124" name="Object 20">
                        <a:extLst>
                          <a:ext uri="{FF2B5EF4-FFF2-40B4-BE49-F238E27FC236}">
                            <a16:creationId xmlns:a16="http://schemas.microsoft.com/office/drawing/2014/main" id="{E33A5B6E-E2A4-4F6C-8CF3-60CB6D81697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2625" y="4699000"/>
                        <a:ext cx="525463" cy="276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5" name="Object 21">
            <a:extLst>
              <a:ext uri="{FF2B5EF4-FFF2-40B4-BE49-F238E27FC236}">
                <a16:creationId xmlns:a16="http://schemas.microsoft.com/office/drawing/2014/main" id="{3A05C713-A074-4B99-B69F-0E1C08EC592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39838" y="4456113"/>
          <a:ext cx="1017587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698500" imgH="457200" progId="Equation.DSMT4">
                  <p:embed/>
                </p:oleObj>
              </mc:Choice>
              <mc:Fallback>
                <p:oleObj name="Equation" r:id="rId43" imgW="698500" imgH="457200" progId="Equation.DSMT4">
                  <p:embed/>
                  <p:pic>
                    <p:nvPicPr>
                      <p:cNvPr id="125" name="Object 21">
                        <a:extLst>
                          <a:ext uri="{FF2B5EF4-FFF2-40B4-BE49-F238E27FC236}">
                            <a16:creationId xmlns:a16="http://schemas.microsoft.com/office/drawing/2014/main" id="{3A05C713-A074-4B99-B69F-0E1C08EC592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9838" y="4456113"/>
                        <a:ext cx="1017587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" name="Object 22">
            <a:extLst>
              <a:ext uri="{FF2B5EF4-FFF2-40B4-BE49-F238E27FC236}">
                <a16:creationId xmlns:a16="http://schemas.microsoft.com/office/drawing/2014/main" id="{71DA945A-FC6A-435C-82B7-0C37B895593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47900" y="4462463"/>
          <a:ext cx="1096963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647700" imgH="431800" progId="Equation.DSMT4">
                  <p:embed/>
                </p:oleObj>
              </mc:Choice>
              <mc:Fallback>
                <p:oleObj name="Equation" r:id="rId45" imgW="647700" imgH="431800" progId="Equation.DSMT4">
                  <p:embed/>
                  <p:pic>
                    <p:nvPicPr>
                      <p:cNvPr id="126" name="Object 22">
                        <a:extLst>
                          <a:ext uri="{FF2B5EF4-FFF2-40B4-BE49-F238E27FC236}">
                            <a16:creationId xmlns:a16="http://schemas.microsoft.com/office/drawing/2014/main" id="{71DA945A-FC6A-435C-82B7-0C37B895593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900" y="4462463"/>
                        <a:ext cx="1096963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23" name="Object 23">
            <a:extLst>
              <a:ext uri="{FF2B5EF4-FFF2-40B4-BE49-F238E27FC236}">
                <a16:creationId xmlns:a16="http://schemas.microsoft.com/office/drawing/2014/main" id="{B7703F37-58C4-402A-81FE-695BBA55E6D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46925" y="688975"/>
          <a:ext cx="1430338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634725" imgH="203112" progId="Equation.DSMT4">
                  <p:embed/>
                </p:oleObj>
              </mc:Choice>
              <mc:Fallback>
                <p:oleObj name="Equation" r:id="rId47" imgW="634725" imgH="203112" progId="Equation.DSMT4">
                  <p:embed/>
                  <p:pic>
                    <p:nvPicPr>
                      <p:cNvPr id="33823" name="Object 23">
                        <a:extLst>
                          <a:ext uri="{FF2B5EF4-FFF2-40B4-BE49-F238E27FC236}">
                            <a16:creationId xmlns:a16="http://schemas.microsoft.com/office/drawing/2014/main" id="{B7703F37-58C4-402A-81FE-695BBA55E6D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6925" y="688975"/>
                        <a:ext cx="1430338" cy="458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8" name="Object 24">
            <a:extLst>
              <a:ext uri="{FF2B5EF4-FFF2-40B4-BE49-F238E27FC236}">
                <a16:creationId xmlns:a16="http://schemas.microsoft.com/office/drawing/2014/main" id="{48242140-65DB-402F-8D77-F516B223183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7013" y="4124325"/>
          <a:ext cx="4060825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2336800" imgH="215900" progId="Equation.DSMT4">
                  <p:embed/>
                </p:oleObj>
              </mc:Choice>
              <mc:Fallback>
                <p:oleObj name="Equation" r:id="rId49" imgW="2336800" imgH="215900" progId="Equation.DSMT4">
                  <p:embed/>
                  <p:pic>
                    <p:nvPicPr>
                      <p:cNvPr id="128" name="Object 24">
                        <a:extLst>
                          <a:ext uri="{FF2B5EF4-FFF2-40B4-BE49-F238E27FC236}">
                            <a16:creationId xmlns:a16="http://schemas.microsoft.com/office/drawing/2014/main" id="{48242140-65DB-402F-8D77-F516B223183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013" y="4124325"/>
                        <a:ext cx="4060825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9" name="Object 25">
            <a:extLst>
              <a:ext uri="{FF2B5EF4-FFF2-40B4-BE49-F238E27FC236}">
                <a16:creationId xmlns:a16="http://schemas.microsoft.com/office/drawing/2014/main" id="{E648FC47-2DD5-45C9-84F4-595DA15DFC6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62550" y="4305300"/>
          <a:ext cx="1360488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888614" imgH="253890" progId="Equation.DSMT4">
                  <p:embed/>
                </p:oleObj>
              </mc:Choice>
              <mc:Fallback>
                <p:oleObj name="Equation" r:id="rId51" imgW="888614" imgH="253890" progId="Equation.DSMT4">
                  <p:embed/>
                  <p:pic>
                    <p:nvPicPr>
                      <p:cNvPr id="129" name="Object 25">
                        <a:extLst>
                          <a:ext uri="{FF2B5EF4-FFF2-40B4-BE49-F238E27FC236}">
                            <a16:creationId xmlns:a16="http://schemas.microsoft.com/office/drawing/2014/main" id="{E648FC47-2DD5-45C9-84F4-595DA15DFC6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2550" y="4305300"/>
                        <a:ext cx="1360488" cy="38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0" name="Object 26">
            <a:extLst>
              <a:ext uri="{FF2B5EF4-FFF2-40B4-BE49-F238E27FC236}">
                <a16:creationId xmlns:a16="http://schemas.microsoft.com/office/drawing/2014/main" id="{DC353709-00D7-4FF6-BD7B-297DFF17D6D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4413" y="6469063"/>
          <a:ext cx="1362075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888614" imgH="253890" progId="Equation.DSMT4">
                  <p:embed/>
                </p:oleObj>
              </mc:Choice>
              <mc:Fallback>
                <p:oleObj name="Equation" r:id="rId53" imgW="888614" imgH="253890" progId="Equation.DSMT4">
                  <p:embed/>
                  <p:pic>
                    <p:nvPicPr>
                      <p:cNvPr id="130" name="Object 26">
                        <a:extLst>
                          <a:ext uri="{FF2B5EF4-FFF2-40B4-BE49-F238E27FC236}">
                            <a16:creationId xmlns:a16="http://schemas.microsoft.com/office/drawing/2014/main" id="{DC353709-00D7-4FF6-BD7B-297DFF17D6D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4413" y="6469063"/>
                        <a:ext cx="1362075" cy="388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C0725B-205C-47CD-B19E-DD2692AFB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2600"/>
            <a:ext cx="7467600" cy="592349"/>
          </a:xfrm>
        </p:spPr>
        <p:txBody>
          <a:bodyPr>
            <a:normAutofit/>
          </a:bodyPr>
          <a:lstStyle/>
          <a:p>
            <a:r>
              <a:rPr lang="en-CA" dirty="0"/>
              <a:t>Identities with Phase Shifts</a:t>
            </a:r>
          </a:p>
        </p:txBody>
      </p:sp>
      <p:pic>
        <p:nvPicPr>
          <p:cNvPr id="71" name="Picture 70">
            <a:extLst>
              <a:ext uri="{FF2B5EF4-FFF2-40B4-BE49-F238E27FC236}">
                <a16:creationId xmlns:a16="http://schemas.microsoft.com/office/drawing/2014/main" id="{3061F7E6-15B5-4BB0-AD74-285F4356827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8510" y="756163"/>
            <a:ext cx="2664072" cy="1492137"/>
          </a:xfrm>
          <a:prstGeom prst="rect">
            <a:avLst/>
          </a:prstGeom>
        </p:spPr>
      </p:pic>
      <p:sp>
        <p:nvSpPr>
          <p:cNvPr id="72" name="Freeform 52">
            <a:extLst>
              <a:ext uri="{FF2B5EF4-FFF2-40B4-BE49-F238E27FC236}">
                <a16:creationId xmlns:a16="http://schemas.microsoft.com/office/drawing/2014/main" id="{694D45F3-507A-4435-B76A-41710128DECA}"/>
              </a:ext>
            </a:extLst>
          </p:cNvPr>
          <p:cNvSpPr>
            <a:spLocks/>
          </p:cNvSpPr>
          <p:nvPr/>
        </p:nvSpPr>
        <p:spPr bwMode="auto">
          <a:xfrm flipH="1" flipV="1">
            <a:off x="177903" y="881127"/>
            <a:ext cx="2664071" cy="1208446"/>
          </a:xfrm>
          <a:custGeom>
            <a:avLst/>
            <a:gdLst>
              <a:gd name="T0" fmla="*/ 2147483646 w 1277"/>
              <a:gd name="T1" fmla="*/ 2147483646 h 616"/>
              <a:gd name="T2" fmla="*/ 2147483646 w 1277"/>
              <a:gd name="T3" fmla="*/ 2147483646 h 616"/>
              <a:gd name="T4" fmla="*/ 2147483646 w 1277"/>
              <a:gd name="T5" fmla="*/ 2147483646 h 616"/>
              <a:gd name="T6" fmla="*/ 2147483646 w 1277"/>
              <a:gd name="T7" fmla="*/ 2147483646 h 616"/>
              <a:gd name="T8" fmla="*/ 2147483646 w 1277"/>
              <a:gd name="T9" fmla="*/ 2147483646 h 616"/>
              <a:gd name="T10" fmla="*/ 2147483646 w 1277"/>
              <a:gd name="T11" fmla="*/ 2147483646 h 616"/>
              <a:gd name="T12" fmla="*/ 2147483646 w 1277"/>
              <a:gd name="T13" fmla="*/ 2147483646 h 616"/>
              <a:gd name="T14" fmla="*/ 2147483646 w 1277"/>
              <a:gd name="T15" fmla="*/ 2147483646 h 616"/>
              <a:gd name="T16" fmla="*/ 2147483646 w 1277"/>
              <a:gd name="T17" fmla="*/ 2147483646 h 616"/>
              <a:gd name="T18" fmla="*/ 2147483646 w 1277"/>
              <a:gd name="T19" fmla="*/ 2147483646 h 616"/>
              <a:gd name="T20" fmla="*/ 2147483646 w 1277"/>
              <a:gd name="T21" fmla="*/ 2147483646 h 616"/>
              <a:gd name="T22" fmla="*/ 2147483646 w 1277"/>
              <a:gd name="T23" fmla="*/ 2147483646 h 616"/>
              <a:gd name="T24" fmla="*/ 2147483646 w 1277"/>
              <a:gd name="T25" fmla="*/ 2147483646 h 616"/>
              <a:gd name="T26" fmla="*/ 2147483646 w 1277"/>
              <a:gd name="T27" fmla="*/ 2147483646 h 616"/>
              <a:gd name="T28" fmla="*/ 2147483646 w 1277"/>
              <a:gd name="T29" fmla="*/ 2147483646 h 616"/>
              <a:gd name="T30" fmla="*/ 2147483646 w 1277"/>
              <a:gd name="T31" fmla="*/ 2147483646 h 616"/>
              <a:gd name="T32" fmla="*/ 2147483646 w 1277"/>
              <a:gd name="T33" fmla="*/ 2147483646 h 616"/>
              <a:gd name="T34" fmla="*/ 2147483646 w 1277"/>
              <a:gd name="T35" fmla="*/ 2147483646 h 616"/>
              <a:gd name="T36" fmla="*/ 2147483646 w 1277"/>
              <a:gd name="T37" fmla="*/ 2147483646 h 616"/>
              <a:gd name="T38" fmla="*/ 2147483646 w 1277"/>
              <a:gd name="T39" fmla="*/ 2147483646 h 616"/>
              <a:gd name="T40" fmla="*/ 2147483646 w 1277"/>
              <a:gd name="T41" fmla="*/ 2147483646 h 616"/>
              <a:gd name="T42" fmla="*/ 2147483646 w 1277"/>
              <a:gd name="T43" fmla="*/ 2147483646 h 616"/>
              <a:gd name="T44" fmla="*/ 2147483646 w 1277"/>
              <a:gd name="T45" fmla="*/ 2147483646 h 616"/>
              <a:gd name="T46" fmla="*/ 2147483646 w 1277"/>
              <a:gd name="T47" fmla="*/ 2147483646 h 616"/>
              <a:gd name="T48" fmla="*/ 2147483646 w 1277"/>
              <a:gd name="T49" fmla="*/ 2147483646 h 616"/>
              <a:gd name="T50" fmla="*/ 2147483646 w 1277"/>
              <a:gd name="T51" fmla="*/ 2147483646 h 616"/>
              <a:gd name="T52" fmla="*/ 2147483646 w 1277"/>
              <a:gd name="T53" fmla="*/ 2147483646 h 616"/>
              <a:gd name="T54" fmla="*/ 2147483646 w 1277"/>
              <a:gd name="T55" fmla="*/ 2147483646 h 616"/>
              <a:gd name="T56" fmla="*/ 2147483646 w 1277"/>
              <a:gd name="T57" fmla="*/ 2147483646 h 616"/>
              <a:gd name="T58" fmla="*/ 2147483646 w 1277"/>
              <a:gd name="T59" fmla="*/ 2147483646 h 616"/>
              <a:gd name="T60" fmla="*/ 2147483646 w 1277"/>
              <a:gd name="T61" fmla="*/ 2147483646 h 616"/>
              <a:gd name="T62" fmla="*/ 2147483646 w 1277"/>
              <a:gd name="T63" fmla="*/ 2147483646 h 616"/>
              <a:gd name="T64" fmla="*/ 2147483646 w 1277"/>
              <a:gd name="T65" fmla="*/ 2147483646 h 616"/>
              <a:gd name="T66" fmla="*/ 2147483646 w 1277"/>
              <a:gd name="T67" fmla="*/ 2147483646 h 616"/>
              <a:gd name="T68" fmla="*/ 2147483646 w 1277"/>
              <a:gd name="T69" fmla="*/ 2147483646 h 616"/>
              <a:gd name="T70" fmla="*/ 2147483646 w 1277"/>
              <a:gd name="T71" fmla="*/ 2147483646 h 616"/>
              <a:gd name="T72" fmla="*/ 2147483646 w 1277"/>
              <a:gd name="T73" fmla="*/ 2147483646 h 616"/>
              <a:gd name="T74" fmla="*/ 2147483646 w 1277"/>
              <a:gd name="T75" fmla="*/ 2147483646 h 616"/>
              <a:gd name="T76" fmla="*/ 2147483646 w 1277"/>
              <a:gd name="T77" fmla="*/ 2147483646 h 616"/>
              <a:gd name="T78" fmla="*/ 2147483646 w 1277"/>
              <a:gd name="T79" fmla="*/ 2147483646 h 616"/>
              <a:gd name="T80" fmla="*/ 2147483646 w 1277"/>
              <a:gd name="T81" fmla="*/ 2147483646 h 616"/>
              <a:gd name="T82" fmla="*/ 2147483646 w 1277"/>
              <a:gd name="T83" fmla="*/ 2147483646 h 616"/>
              <a:gd name="T84" fmla="*/ 2147483646 w 1277"/>
              <a:gd name="T85" fmla="*/ 2147483646 h 616"/>
              <a:gd name="T86" fmla="*/ 2147483646 w 1277"/>
              <a:gd name="T87" fmla="*/ 2147483646 h 616"/>
              <a:gd name="T88" fmla="*/ 2147483646 w 1277"/>
              <a:gd name="T89" fmla="*/ 2147483646 h 616"/>
              <a:gd name="T90" fmla="*/ 2147483646 w 1277"/>
              <a:gd name="T91" fmla="*/ 2147483646 h 616"/>
              <a:gd name="T92" fmla="*/ 2147483646 w 1277"/>
              <a:gd name="T93" fmla="*/ 2147483646 h 616"/>
              <a:gd name="T94" fmla="*/ 2147483646 w 1277"/>
              <a:gd name="T95" fmla="*/ 2147483646 h 616"/>
              <a:gd name="T96" fmla="*/ 2147483646 w 1277"/>
              <a:gd name="T97" fmla="*/ 2147483646 h 616"/>
              <a:gd name="T98" fmla="*/ 2147483646 w 1277"/>
              <a:gd name="T99" fmla="*/ 2147483646 h 616"/>
              <a:gd name="T100" fmla="*/ 2147483646 w 1277"/>
              <a:gd name="T101" fmla="*/ 2147483646 h 616"/>
              <a:gd name="T102" fmla="*/ 2147483646 w 1277"/>
              <a:gd name="T103" fmla="*/ 2147483646 h 616"/>
              <a:gd name="T104" fmla="*/ 2147483646 w 1277"/>
              <a:gd name="T105" fmla="*/ 2147483646 h 616"/>
              <a:gd name="T106" fmla="*/ 2147483646 w 1277"/>
              <a:gd name="T107" fmla="*/ 2147483646 h 616"/>
              <a:gd name="T108" fmla="*/ 2147483646 w 1277"/>
              <a:gd name="T109" fmla="*/ 2147483646 h 616"/>
              <a:gd name="T110" fmla="*/ 2147483646 w 1277"/>
              <a:gd name="T111" fmla="*/ 2147483646 h 616"/>
              <a:gd name="T112" fmla="*/ 2147483646 w 1277"/>
              <a:gd name="T113" fmla="*/ 2147483646 h 616"/>
              <a:gd name="T114" fmla="*/ 2147483646 w 1277"/>
              <a:gd name="T115" fmla="*/ 2147483646 h 61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277"/>
              <a:gd name="T175" fmla="*/ 0 h 616"/>
              <a:gd name="T176" fmla="*/ 1277 w 1277"/>
              <a:gd name="T177" fmla="*/ 616 h 616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277" h="616">
                <a:moveTo>
                  <a:pt x="0" y="613"/>
                </a:moveTo>
                <a:lnTo>
                  <a:pt x="2" y="612"/>
                </a:lnTo>
                <a:lnTo>
                  <a:pt x="4" y="612"/>
                </a:lnTo>
                <a:lnTo>
                  <a:pt x="6" y="611"/>
                </a:lnTo>
                <a:lnTo>
                  <a:pt x="8" y="610"/>
                </a:lnTo>
                <a:lnTo>
                  <a:pt x="10" y="609"/>
                </a:lnTo>
                <a:lnTo>
                  <a:pt x="12" y="608"/>
                </a:lnTo>
                <a:lnTo>
                  <a:pt x="14" y="607"/>
                </a:lnTo>
                <a:lnTo>
                  <a:pt x="16" y="606"/>
                </a:lnTo>
                <a:lnTo>
                  <a:pt x="18" y="604"/>
                </a:lnTo>
                <a:lnTo>
                  <a:pt x="20" y="603"/>
                </a:lnTo>
                <a:lnTo>
                  <a:pt x="22" y="602"/>
                </a:lnTo>
                <a:lnTo>
                  <a:pt x="24" y="601"/>
                </a:lnTo>
                <a:lnTo>
                  <a:pt x="26" y="599"/>
                </a:lnTo>
                <a:lnTo>
                  <a:pt x="28" y="598"/>
                </a:lnTo>
                <a:lnTo>
                  <a:pt x="30" y="596"/>
                </a:lnTo>
                <a:lnTo>
                  <a:pt x="32" y="594"/>
                </a:lnTo>
                <a:lnTo>
                  <a:pt x="34" y="593"/>
                </a:lnTo>
                <a:lnTo>
                  <a:pt x="36" y="591"/>
                </a:lnTo>
                <a:lnTo>
                  <a:pt x="38" y="589"/>
                </a:lnTo>
                <a:lnTo>
                  <a:pt x="40" y="587"/>
                </a:lnTo>
                <a:lnTo>
                  <a:pt x="42" y="585"/>
                </a:lnTo>
                <a:lnTo>
                  <a:pt x="44" y="583"/>
                </a:lnTo>
                <a:lnTo>
                  <a:pt x="46" y="581"/>
                </a:lnTo>
                <a:lnTo>
                  <a:pt x="48" y="579"/>
                </a:lnTo>
                <a:lnTo>
                  <a:pt x="50" y="577"/>
                </a:lnTo>
                <a:lnTo>
                  <a:pt x="52" y="575"/>
                </a:lnTo>
                <a:lnTo>
                  <a:pt x="54" y="572"/>
                </a:lnTo>
                <a:lnTo>
                  <a:pt x="56" y="570"/>
                </a:lnTo>
                <a:lnTo>
                  <a:pt x="58" y="567"/>
                </a:lnTo>
                <a:lnTo>
                  <a:pt x="60" y="565"/>
                </a:lnTo>
                <a:lnTo>
                  <a:pt x="62" y="562"/>
                </a:lnTo>
                <a:lnTo>
                  <a:pt x="64" y="560"/>
                </a:lnTo>
                <a:lnTo>
                  <a:pt x="66" y="557"/>
                </a:lnTo>
                <a:lnTo>
                  <a:pt x="68" y="555"/>
                </a:lnTo>
                <a:lnTo>
                  <a:pt x="70" y="552"/>
                </a:lnTo>
                <a:lnTo>
                  <a:pt x="72" y="549"/>
                </a:lnTo>
                <a:lnTo>
                  <a:pt x="74" y="546"/>
                </a:lnTo>
                <a:lnTo>
                  <a:pt x="76" y="543"/>
                </a:lnTo>
                <a:lnTo>
                  <a:pt x="78" y="540"/>
                </a:lnTo>
                <a:lnTo>
                  <a:pt x="80" y="537"/>
                </a:lnTo>
                <a:lnTo>
                  <a:pt x="82" y="534"/>
                </a:lnTo>
                <a:lnTo>
                  <a:pt x="84" y="531"/>
                </a:lnTo>
                <a:lnTo>
                  <a:pt x="86" y="528"/>
                </a:lnTo>
                <a:lnTo>
                  <a:pt x="88" y="525"/>
                </a:lnTo>
                <a:lnTo>
                  <a:pt x="90" y="522"/>
                </a:lnTo>
                <a:lnTo>
                  <a:pt x="92" y="518"/>
                </a:lnTo>
                <a:lnTo>
                  <a:pt x="94" y="515"/>
                </a:lnTo>
                <a:lnTo>
                  <a:pt x="96" y="512"/>
                </a:lnTo>
                <a:lnTo>
                  <a:pt x="98" y="508"/>
                </a:lnTo>
                <a:lnTo>
                  <a:pt x="100" y="505"/>
                </a:lnTo>
                <a:lnTo>
                  <a:pt x="102" y="501"/>
                </a:lnTo>
                <a:lnTo>
                  <a:pt x="104" y="498"/>
                </a:lnTo>
                <a:lnTo>
                  <a:pt x="106" y="494"/>
                </a:lnTo>
                <a:lnTo>
                  <a:pt x="108" y="490"/>
                </a:lnTo>
                <a:lnTo>
                  <a:pt x="110" y="487"/>
                </a:lnTo>
                <a:lnTo>
                  <a:pt x="112" y="483"/>
                </a:lnTo>
                <a:lnTo>
                  <a:pt x="114" y="479"/>
                </a:lnTo>
                <a:lnTo>
                  <a:pt x="116" y="475"/>
                </a:lnTo>
                <a:lnTo>
                  <a:pt x="118" y="472"/>
                </a:lnTo>
                <a:lnTo>
                  <a:pt x="120" y="468"/>
                </a:lnTo>
                <a:lnTo>
                  <a:pt x="122" y="464"/>
                </a:lnTo>
                <a:lnTo>
                  <a:pt x="124" y="460"/>
                </a:lnTo>
                <a:lnTo>
                  <a:pt x="126" y="456"/>
                </a:lnTo>
                <a:lnTo>
                  <a:pt x="128" y="452"/>
                </a:lnTo>
                <a:lnTo>
                  <a:pt x="130" y="448"/>
                </a:lnTo>
                <a:lnTo>
                  <a:pt x="132" y="444"/>
                </a:lnTo>
                <a:lnTo>
                  <a:pt x="134" y="440"/>
                </a:lnTo>
                <a:lnTo>
                  <a:pt x="136" y="436"/>
                </a:lnTo>
                <a:lnTo>
                  <a:pt x="138" y="432"/>
                </a:lnTo>
                <a:lnTo>
                  <a:pt x="140" y="427"/>
                </a:lnTo>
                <a:lnTo>
                  <a:pt x="142" y="423"/>
                </a:lnTo>
                <a:lnTo>
                  <a:pt x="144" y="419"/>
                </a:lnTo>
                <a:lnTo>
                  <a:pt x="146" y="415"/>
                </a:lnTo>
                <a:lnTo>
                  <a:pt x="148" y="410"/>
                </a:lnTo>
                <a:lnTo>
                  <a:pt x="150" y="406"/>
                </a:lnTo>
                <a:lnTo>
                  <a:pt x="152" y="402"/>
                </a:lnTo>
                <a:lnTo>
                  <a:pt x="154" y="397"/>
                </a:lnTo>
                <a:lnTo>
                  <a:pt x="156" y="393"/>
                </a:lnTo>
                <a:lnTo>
                  <a:pt x="158" y="389"/>
                </a:lnTo>
                <a:lnTo>
                  <a:pt x="160" y="384"/>
                </a:lnTo>
                <a:lnTo>
                  <a:pt x="162" y="380"/>
                </a:lnTo>
                <a:lnTo>
                  <a:pt x="164" y="376"/>
                </a:lnTo>
                <a:lnTo>
                  <a:pt x="166" y="371"/>
                </a:lnTo>
                <a:lnTo>
                  <a:pt x="168" y="367"/>
                </a:lnTo>
                <a:lnTo>
                  <a:pt x="170" y="362"/>
                </a:lnTo>
                <a:lnTo>
                  <a:pt x="172" y="358"/>
                </a:lnTo>
                <a:lnTo>
                  <a:pt x="174" y="353"/>
                </a:lnTo>
                <a:lnTo>
                  <a:pt x="176" y="349"/>
                </a:lnTo>
                <a:lnTo>
                  <a:pt x="178" y="344"/>
                </a:lnTo>
                <a:lnTo>
                  <a:pt x="180" y="340"/>
                </a:lnTo>
                <a:lnTo>
                  <a:pt x="182" y="335"/>
                </a:lnTo>
                <a:lnTo>
                  <a:pt x="184" y="331"/>
                </a:lnTo>
                <a:lnTo>
                  <a:pt x="186" y="326"/>
                </a:lnTo>
                <a:lnTo>
                  <a:pt x="188" y="322"/>
                </a:lnTo>
                <a:lnTo>
                  <a:pt x="190" y="317"/>
                </a:lnTo>
                <a:lnTo>
                  <a:pt x="192" y="313"/>
                </a:lnTo>
                <a:lnTo>
                  <a:pt x="194" y="308"/>
                </a:lnTo>
                <a:lnTo>
                  <a:pt x="196" y="303"/>
                </a:lnTo>
                <a:lnTo>
                  <a:pt x="198" y="299"/>
                </a:lnTo>
                <a:lnTo>
                  <a:pt x="200" y="294"/>
                </a:lnTo>
                <a:lnTo>
                  <a:pt x="202" y="290"/>
                </a:lnTo>
                <a:lnTo>
                  <a:pt x="204" y="285"/>
                </a:lnTo>
                <a:lnTo>
                  <a:pt x="206" y="281"/>
                </a:lnTo>
                <a:lnTo>
                  <a:pt x="208" y="276"/>
                </a:lnTo>
                <a:lnTo>
                  <a:pt x="210" y="272"/>
                </a:lnTo>
                <a:lnTo>
                  <a:pt x="212" y="267"/>
                </a:lnTo>
                <a:lnTo>
                  <a:pt x="214" y="263"/>
                </a:lnTo>
                <a:lnTo>
                  <a:pt x="216" y="258"/>
                </a:lnTo>
                <a:lnTo>
                  <a:pt x="218" y="254"/>
                </a:lnTo>
                <a:lnTo>
                  <a:pt x="220" y="249"/>
                </a:lnTo>
                <a:lnTo>
                  <a:pt x="222" y="245"/>
                </a:lnTo>
                <a:lnTo>
                  <a:pt x="224" y="240"/>
                </a:lnTo>
                <a:lnTo>
                  <a:pt x="226" y="236"/>
                </a:lnTo>
                <a:lnTo>
                  <a:pt x="228" y="232"/>
                </a:lnTo>
                <a:lnTo>
                  <a:pt x="230" y="227"/>
                </a:lnTo>
                <a:lnTo>
                  <a:pt x="232" y="223"/>
                </a:lnTo>
                <a:lnTo>
                  <a:pt x="234" y="219"/>
                </a:lnTo>
                <a:lnTo>
                  <a:pt x="236" y="214"/>
                </a:lnTo>
                <a:lnTo>
                  <a:pt x="238" y="210"/>
                </a:lnTo>
                <a:lnTo>
                  <a:pt x="240" y="206"/>
                </a:lnTo>
                <a:lnTo>
                  <a:pt x="242" y="201"/>
                </a:lnTo>
                <a:lnTo>
                  <a:pt x="244" y="197"/>
                </a:lnTo>
                <a:lnTo>
                  <a:pt x="246" y="193"/>
                </a:lnTo>
                <a:lnTo>
                  <a:pt x="248" y="189"/>
                </a:lnTo>
                <a:lnTo>
                  <a:pt x="250" y="185"/>
                </a:lnTo>
                <a:lnTo>
                  <a:pt x="252" y="180"/>
                </a:lnTo>
                <a:lnTo>
                  <a:pt x="254" y="176"/>
                </a:lnTo>
                <a:lnTo>
                  <a:pt x="256" y="172"/>
                </a:lnTo>
                <a:lnTo>
                  <a:pt x="258" y="168"/>
                </a:lnTo>
                <a:lnTo>
                  <a:pt x="260" y="164"/>
                </a:lnTo>
                <a:lnTo>
                  <a:pt x="262" y="160"/>
                </a:lnTo>
                <a:lnTo>
                  <a:pt x="264" y="156"/>
                </a:lnTo>
                <a:lnTo>
                  <a:pt x="266" y="152"/>
                </a:lnTo>
                <a:lnTo>
                  <a:pt x="268" y="148"/>
                </a:lnTo>
                <a:lnTo>
                  <a:pt x="270" y="144"/>
                </a:lnTo>
                <a:lnTo>
                  <a:pt x="272" y="141"/>
                </a:lnTo>
                <a:lnTo>
                  <a:pt x="274" y="137"/>
                </a:lnTo>
                <a:lnTo>
                  <a:pt x="276" y="133"/>
                </a:lnTo>
                <a:lnTo>
                  <a:pt x="278" y="129"/>
                </a:lnTo>
                <a:lnTo>
                  <a:pt x="280" y="126"/>
                </a:lnTo>
                <a:lnTo>
                  <a:pt x="282" y="122"/>
                </a:lnTo>
                <a:lnTo>
                  <a:pt x="284" y="118"/>
                </a:lnTo>
                <a:lnTo>
                  <a:pt x="286" y="115"/>
                </a:lnTo>
                <a:lnTo>
                  <a:pt x="288" y="111"/>
                </a:lnTo>
                <a:lnTo>
                  <a:pt x="290" y="108"/>
                </a:lnTo>
                <a:lnTo>
                  <a:pt x="292" y="104"/>
                </a:lnTo>
                <a:lnTo>
                  <a:pt x="294" y="101"/>
                </a:lnTo>
                <a:lnTo>
                  <a:pt x="296" y="98"/>
                </a:lnTo>
                <a:lnTo>
                  <a:pt x="298" y="94"/>
                </a:lnTo>
                <a:lnTo>
                  <a:pt x="300" y="91"/>
                </a:lnTo>
                <a:lnTo>
                  <a:pt x="302" y="88"/>
                </a:lnTo>
                <a:lnTo>
                  <a:pt x="304" y="85"/>
                </a:lnTo>
                <a:lnTo>
                  <a:pt x="306" y="82"/>
                </a:lnTo>
                <a:lnTo>
                  <a:pt x="308" y="79"/>
                </a:lnTo>
                <a:lnTo>
                  <a:pt x="310" y="76"/>
                </a:lnTo>
                <a:lnTo>
                  <a:pt x="312" y="73"/>
                </a:lnTo>
                <a:lnTo>
                  <a:pt x="314" y="70"/>
                </a:lnTo>
                <a:lnTo>
                  <a:pt x="316" y="67"/>
                </a:lnTo>
                <a:lnTo>
                  <a:pt x="318" y="64"/>
                </a:lnTo>
                <a:lnTo>
                  <a:pt x="320" y="61"/>
                </a:lnTo>
                <a:lnTo>
                  <a:pt x="322" y="59"/>
                </a:lnTo>
                <a:lnTo>
                  <a:pt x="324" y="56"/>
                </a:lnTo>
                <a:lnTo>
                  <a:pt x="326" y="54"/>
                </a:lnTo>
                <a:lnTo>
                  <a:pt x="328" y="51"/>
                </a:lnTo>
                <a:lnTo>
                  <a:pt x="330" y="49"/>
                </a:lnTo>
                <a:lnTo>
                  <a:pt x="332" y="46"/>
                </a:lnTo>
                <a:lnTo>
                  <a:pt x="334" y="44"/>
                </a:lnTo>
                <a:lnTo>
                  <a:pt x="336" y="41"/>
                </a:lnTo>
                <a:lnTo>
                  <a:pt x="338" y="39"/>
                </a:lnTo>
                <a:lnTo>
                  <a:pt x="340" y="37"/>
                </a:lnTo>
                <a:lnTo>
                  <a:pt x="342" y="35"/>
                </a:lnTo>
                <a:lnTo>
                  <a:pt x="344" y="33"/>
                </a:lnTo>
                <a:lnTo>
                  <a:pt x="346" y="31"/>
                </a:lnTo>
                <a:lnTo>
                  <a:pt x="348" y="29"/>
                </a:lnTo>
                <a:lnTo>
                  <a:pt x="350" y="27"/>
                </a:lnTo>
                <a:lnTo>
                  <a:pt x="352" y="25"/>
                </a:lnTo>
                <a:lnTo>
                  <a:pt x="354" y="23"/>
                </a:lnTo>
                <a:lnTo>
                  <a:pt x="356" y="22"/>
                </a:lnTo>
                <a:lnTo>
                  <a:pt x="358" y="20"/>
                </a:lnTo>
                <a:lnTo>
                  <a:pt x="360" y="18"/>
                </a:lnTo>
                <a:lnTo>
                  <a:pt x="362" y="17"/>
                </a:lnTo>
                <a:lnTo>
                  <a:pt x="364" y="15"/>
                </a:lnTo>
                <a:lnTo>
                  <a:pt x="366" y="14"/>
                </a:lnTo>
                <a:lnTo>
                  <a:pt x="368" y="13"/>
                </a:lnTo>
                <a:lnTo>
                  <a:pt x="370" y="12"/>
                </a:lnTo>
                <a:lnTo>
                  <a:pt x="372" y="10"/>
                </a:lnTo>
                <a:lnTo>
                  <a:pt x="374" y="9"/>
                </a:lnTo>
                <a:lnTo>
                  <a:pt x="376" y="8"/>
                </a:lnTo>
                <a:lnTo>
                  <a:pt x="378" y="7"/>
                </a:lnTo>
                <a:lnTo>
                  <a:pt x="380" y="6"/>
                </a:lnTo>
                <a:lnTo>
                  <a:pt x="382" y="5"/>
                </a:lnTo>
                <a:lnTo>
                  <a:pt x="384" y="5"/>
                </a:lnTo>
                <a:lnTo>
                  <a:pt x="386" y="4"/>
                </a:lnTo>
                <a:lnTo>
                  <a:pt x="388" y="3"/>
                </a:lnTo>
                <a:lnTo>
                  <a:pt x="390" y="2"/>
                </a:lnTo>
                <a:lnTo>
                  <a:pt x="392" y="2"/>
                </a:lnTo>
                <a:lnTo>
                  <a:pt x="394" y="1"/>
                </a:lnTo>
                <a:lnTo>
                  <a:pt x="396" y="1"/>
                </a:lnTo>
                <a:lnTo>
                  <a:pt x="398" y="1"/>
                </a:lnTo>
                <a:lnTo>
                  <a:pt x="400" y="0"/>
                </a:lnTo>
                <a:lnTo>
                  <a:pt x="402" y="0"/>
                </a:lnTo>
                <a:lnTo>
                  <a:pt x="404" y="0"/>
                </a:lnTo>
                <a:lnTo>
                  <a:pt x="406" y="0"/>
                </a:lnTo>
                <a:lnTo>
                  <a:pt x="408" y="0"/>
                </a:lnTo>
                <a:lnTo>
                  <a:pt x="410" y="0"/>
                </a:lnTo>
                <a:lnTo>
                  <a:pt x="412" y="0"/>
                </a:lnTo>
                <a:lnTo>
                  <a:pt x="414" y="0"/>
                </a:lnTo>
                <a:lnTo>
                  <a:pt x="416" y="1"/>
                </a:lnTo>
                <a:lnTo>
                  <a:pt x="418" y="1"/>
                </a:lnTo>
                <a:lnTo>
                  <a:pt x="420" y="1"/>
                </a:lnTo>
                <a:lnTo>
                  <a:pt x="422" y="2"/>
                </a:lnTo>
                <a:lnTo>
                  <a:pt x="424" y="2"/>
                </a:lnTo>
                <a:lnTo>
                  <a:pt x="426" y="3"/>
                </a:lnTo>
                <a:lnTo>
                  <a:pt x="428" y="4"/>
                </a:lnTo>
                <a:lnTo>
                  <a:pt x="430" y="4"/>
                </a:lnTo>
                <a:lnTo>
                  <a:pt x="432" y="5"/>
                </a:lnTo>
                <a:lnTo>
                  <a:pt x="434" y="6"/>
                </a:lnTo>
                <a:lnTo>
                  <a:pt x="436" y="7"/>
                </a:lnTo>
                <a:lnTo>
                  <a:pt x="438" y="8"/>
                </a:lnTo>
                <a:lnTo>
                  <a:pt x="440" y="9"/>
                </a:lnTo>
                <a:lnTo>
                  <a:pt x="442" y="10"/>
                </a:lnTo>
                <a:lnTo>
                  <a:pt x="444" y="11"/>
                </a:lnTo>
                <a:lnTo>
                  <a:pt x="446" y="12"/>
                </a:lnTo>
                <a:lnTo>
                  <a:pt x="448" y="14"/>
                </a:lnTo>
                <a:lnTo>
                  <a:pt x="450" y="15"/>
                </a:lnTo>
                <a:lnTo>
                  <a:pt x="452" y="17"/>
                </a:lnTo>
                <a:lnTo>
                  <a:pt x="454" y="18"/>
                </a:lnTo>
                <a:lnTo>
                  <a:pt x="456" y="20"/>
                </a:lnTo>
                <a:lnTo>
                  <a:pt x="458" y="21"/>
                </a:lnTo>
                <a:lnTo>
                  <a:pt x="460" y="23"/>
                </a:lnTo>
                <a:lnTo>
                  <a:pt x="462" y="25"/>
                </a:lnTo>
                <a:lnTo>
                  <a:pt x="464" y="27"/>
                </a:lnTo>
                <a:lnTo>
                  <a:pt x="466" y="28"/>
                </a:lnTo>
                <a:lnTo>
                  <a:pt x="468" y="30"/>
                </a:lnTo>
                <a:lnTo>
                  <a:pt x="470" y="32"/>
                </a:lnTo>
                <a:lnTo>
                  <a:pt x="472" y="34"/>
                </a:lnTo>
                <a:lnTo>
                  <a:pt x="474" y="37"/>
                </a:lnTo>
                <a:lnTo>
                  <a:pt x="476" y="39"/>
                </a:lnTo>
                <a:lnTo>
                  <a:pt x="478" y="41"/>
                </a:lnTo>
                <a:lnTo>
                  <a:pt x="480" y="43"/>
                </a:lnTo>
                <a:lnTo>
                  <a:pt x="482" y="46"/>
                </a:lnTo>
                <a:lnTo>
                  <a:pt x="484" y="48"/>
                </a:lnTo>
                <a:lnTo>
                  <a:pt x="486" y="50"/>
                </a:lnTo>
                <a:lnTo>
                  <a:pt x="488" y="53"/>
                </a:lnTo>
                <a:lnTo>
                  <a:pt x="490" y="55"/>
                </a:lnTo>
                <a:lnTo>
                  <a:pt x="492" y="58"/>
                </a:lnTo>
                <a:lnTo>
                  <a:pt x="494" y="61"/>
                </a:lnTo>
                <a:lnTo>
                  <a:pt x="496" y="64"/>
                </a:lnTo>
                <a:lnTo>
                  <a:pt x="498" y="66"/>
                </a:lnTo>
                <a:lnTo>
                  <a:pt x="500" y="69"/>
                </a:lnTo>
                <a:lnTo>
                  <a:pt x="502" y="72"/>
                </a:lnTo>
                <a:lnTo>
                  <a:pt x="504" y="75"/>
                </a:lnTo>
                <a:lnTo>
                  <a:pt x="506" y="78"/>
                </a:lnTo>
                <a:lnTo>
                  <a:pt x="508" y="81"/>
                </a:lnTo>
                <a:lnTo>
                  <a:pt x="510" y="84"/>
                </a:lnTo>
                <a:lnTo>
                  <a:pt x="512" y="87"/>
                </a:lnTo>
                <a:lnTo>
                  <a:pt x="514" y="90"/>
                </a:lnTo>
                <a:lnTo>
                  <a:pt x="516" y="94"/>
                </a:lnTo>
                <a:lnTo>
                  <a:pt x="518" y="97"/>
                </a:lnTo>
                <a:lnTo>
                  <a:pt x="520" y="100"/>
                </a:lnTo>
                <a:lnTo>
                  <a:pt x="522" y="104"/>
                </a:lnTo>
                <a:lnTo>
                  <a:pt x="524" y="107"/>
                </a:lnTo>
                <a:lnTo>
                  <a:pt x="526" y="111"/>
                </a:lnTo>
                <a:lnTo>
                  <a:pt x="528" y="114"/>
                </a:lnTo>
                <a:lnTo>
                  <a:pt x="530" y="118"/>
                </a:lnTo>
                <a:lnTo>
                  <a:pt x="532" y="121"/>
                </a:lnTo>
                <a:lnTo>
                  <a:pt x="534" y="125"/>
                </a:lnTo>
                <a:lnTo>
                  <a:pt x="536" y="128"/>
                </a:lnTo>
                <a:lnTo>
                  <a:pt x="538" y="132"/>
                </a:lnTo>
                <a:lnTo>
                  <a:pt x="540" y="136"/>
                </a:lnTo>
                <a:lnTo>
                  <a:pt x="542" y="140"/>
                </a:lnTo>
                <a:lnTo>
                  <a:pt x="544" y="144"/>
                </a:lnTo>
                <a:lnTo>
                  <a:pt x="546" y="147"/>
                </a:lnTo>
                <a:lnTo>
                  <a:pt x="548" y="151"/>
                </a:lnTo>
                <a:lnTo>
                  <a:pt x="550" y="155"/>
                </a:lnTo>
                <a:lnTo>
                  <a:pt x="552" y="159"/>
                </a:lnTo>
                <a:lnTo>
                  <a:pt x="554" y="163"/>
                </a:lnTo>
                <a:lnTo>
                  <a:pt x="556" y="167"/>
                </a:lnTo>
                <a:lnTo>
                  <a:pt x="558" y="171"/>
                </a:lnTo>
                <a:lnTo>
                  <a:pt x="560" y="175"/>
                </a:lnTo>
                <a:lnTo>
                  <a:pt x="562" y="179"/>
                </a:lnTo>
                <a:lnTo>
                  <a:pt x="564" y="184"/>
                </a:lnTo>
                <a:lnTo>
                  <a:pt x="566" y="188"/>
                </a:lnTo>
                <a:lnTo>
                  <a:pt x="568" y="192"/>
                </a:lnTo>
                <a:lnTo>
                  <a:pt x="570" y="196"/>
                </a:lnTo>
                <a:lnTo>
                  <a:pt x="572" y="200"/>
                </a:lnTo>
                <a:lnTo>
                  <a:pt x="574" y="205"/>
                </a:lnTo>
                <a:lnTo>
                  <a:pt x="576" y="209"/>
                </a:lnTo>
                <a:lnTo>
                  <a:pt x="578" y="213"/>
                </a:lnTo>
                <a:lnTo>
                  <a:pt x="580" y="218"/>
                </a:lnTo>
                <a:lnTo>
                  <a:pt x="582" y="222"/>
                </a:lnTo>
                <a:lnTo>
                  <a:pt x="584" y="226"/>
                </a:lnTo>
                <a:lnTo>
                  <a:pt x="586" y="231"/>
                </a:lnTo>
                <a:lnTo>
                  <a:pt x="588" y="235"/>
                </a:lnTo>
                <a:lnTo>
                  <a:pt x="590" y="239"/>
                </a:lnTo>
                <a:lnTo>
                  <a:pt x="592" y="244"/>
                </a:lnTo>
                <a:lnTo>
                  <a:pt x="594" y="248"/>
                </a:lnTo>
                <a:lnTo>
                  <a:pt x="596" y="253"/>
                </a:lnTo>
                <a:lnTo>
                  <a:pt x="598" y="257"/>
                </a:lnTo>
                <a:lnTo>
                  <a:pt x="600" y="262"/>
                </a:lnTo>
                <a:lnTo>
                  <a:pt x="602" y="266"/>
                </a:lnTo>
                <a:lnTo>
                  <a:pt x="604" y="271"/>
                </a:lnTo>
                <a:lnTo>
                  <a:pt x="606" y="275"/>
                </a:lnTo>
                <a:lnTo>
                  <a:pt x="608" y="280"/>
                </a:lnTo>
                <a:lnTo>
                  <a:pt x="610" y="284"/>
                </a:lnTo>
                <a:lnTo>
                  <a:pt x="612" y="289"/>
                </a:lnTo>
                <a:lnTo>
                  <a:pt x="614" y="293"/>
                </a:lnTo>
                <a:lnTo>
                  <a:pt x="616" y="298"/>
                </a:lnTo>
                <a:lnTo>
                  <a:pt x="618" y="302"/>
                </a:lnTo>
                <a:lnTo>
                  <a:pt x="620" y="307"/>
                </a:lnTo>
                <a:lnTo>
                  <a:pt x="622" y="311"/>
                </a:lnTo>
                <a:lnTo>
                  <a:pt x="624" y="316"/>
                </a:lnTo>
                <a:lnTo>
                  <a:pt x="626" y="321"/>
                </a:lnTo>
                <a:lnTo>
                  <a:pt x="628" y="325"/>
                </a:lnTo>
                <a:lnTo>
                  <a:pt x="630" y="330"/>
                </a:lnTo>
                <a:lnTo>
                  <a:pt x="632" y="334"/>
                </a:lnTo>
                <a:lnTo>
                  <a:pt x="634" y="339"/>
                </a:lnTo>
                <a:lnTo>
                  <a:pt x="636" y="343"/>
                </a:lnTo>
                <a:lnTo>
                  <a:pt x="638" y="348"/>
                </a:lnTo>
                <a:lnTo>
                  <a:pt x="640" y="352"/>
                </a:lnTo>
                <a:lnTo>
                  <a:pt x="642" y="357"/>
                </a:lnTo>
                <a:lnTo>
                  <a:pt x="644" y="361"/>
                </a:lnTo>
                <a:lnTo>
                  <a:pt x="646" y="366"/>
                </a:lnTo>
                <a:lnTo>
                  <a:pt x="648" y="370"/>
                </a:lnTo>
                <a:lnTo>
                  <a:pt x="650" y="374"/>
                </a:lnTo>
                <a:lnTo>
                  <a:pt x="652" y="379"/>
                </a:lnTo>
                <a:lnTo>
                  <a:pt x="654" y="383"/>
                </a:lnTo>
                <a:lnTo>
                  <a:pt x="656" y="388"/>
                </a:lnTo>
                <a:lnTo>
                  <a:pt x="658" y="392"/>
                </a:lnTo>
                <a:lnTo>
                  <a:pt x="660" y="396"/>
                </a:lnTo>
                <a:lnTo>
                  <a:pt x="662" y="401"/>
                </a:lnTo>
                <a:lnTo>
                  <a:pt x="664" y="405"/>
                </a:lnTo>
                <a:lnTo>
                  <a:pt x="666" y="409"/>
                </a:lnTo>
                <a:lnTo>
                  <a:pt x="668" y="414"/>
                </a:lnTo>
                <a:lnTo>
                  <a:pt x="670" y="418"/>
                </a:lnTo>
                <a:lnTo>
                  <a:pt x="672" y="422"/>
                </a:lnTo>
                <a:lnTo>
                  <a:pt x="674" y="426"/>
                </a:lnTo>
                <a:lnTo>
                  <a:pt x="676" y="431"/>
                </a:lnTo>
                <a:lnTo>
                  <a:pt x="678" y="435"/>
                </a:lnTo>
                <a:lnTo>
                  <a:pt x="680" y="439"/>
                </a:lnTo>
                <a:lnTo>
                  <a:pt x="682" y="443"/>
                </a:lnTo>
                <a:lnTo>
                  <a:pt x="684" y="447"/>
                </a:lnTo>
                <a:lnTo>
                  <a:pt x="686" y="451"/>
                </a:lnTo>
                <a:lnTo>
                  <a:pt x="688" y="455"/>
                </a:lnTo>
                <a:lnTo>
                  <a:pt x="690" y="459"/>
                </a:lnTo>
                <a:lnTo>
                  <a:pt x="692" y="463"/>
                </a:lnTo>
                <a:lnTo>
                  <a:pt x="694" y="467"/>
                </a:lnTo>
                <a:lnTo>
                  <a:pt x="696" y="471"/>
                </a:lnTo>
                <a:lnTo>
                  <a:pt x="698" y="475"/>
                </a:lnTo>
                <a:lnTo>
                  <a:pt x="700" y="478"/>
                </a:lnTo>
                <a:lnTo>
                  <a:pt x="702" y="482"/>
                </a:lnTo>
                <a:lnTo>
                  <a:pt x="704" y="486"/>
                </a:lnTo>
                <a:lnTo>
                  <a:pt x="706" y="489"/>
                </a:lnTo>
                <a:lnTo>
                  <a:pt x="708" y="493"/>
                </a:lnTo>
                <a:lnTo>
                  <a:pt x="710" y="497"/>
                </a:lnTo>
                <a:lnTo>
                  <a:pt x="712" y="500"/>
                </a:lnTo>
                <a:lnTo>
                  <a:pt x="714" y="504"/>
                </a:lnTo>
                <a:lnTo>
                  <a:pt x="716" y="507"/>
                </a:lnTo>
                <a:lnTo>
                  <a:pt x="718" y="511"/>
                </a:lnTo>
                <a:lnTo>
                  <a:pt x="720" y="514"/>
                </a:lnTo>
                <a:lnTo>
                  <a:pt x="722" y="517"/>
                </a:lnTo>
                <a:lnTo>
                  <a:pt x="724" y="521"/>
                </a:lnTo>
                <a:lnTo>
                  <a:pt x="726" y="524"/>
                </a:lnTo>
                <a:lnTo>
                  <a:pt x="728" y="527"/>
                </a:lnTo>
                <a:lnTo>
                  <a:pt x="730" y="530"/>
                </a:lnTo>
                <a:lnTo>
                  <a:pt x="732" y="534"/>
                </a:lnTo>
                <a:lnTo>
                  <a:pt x="734" y="537"/>
                </a:lnTo>
                <a:lnTo>
                  <a:pt x="736" y="540"/>
                </a:lnTo>
                <a:lnTo>
                  <a:pt x="738" y="543"/>
                </a:lnTo>
                <a:lnTo>
                  <a:pt x="740" y="546"/>
                </a:lnTo>
                <a:lnTo>
                  <a:pt x="742" y="548"/>
                </a:lnTo>
                <a:lnTo>
                  <a:pt x="744" y="551"/>
                </a:lnTo>
                <a:lnTo>
                  <a:pt x="746" y="554"/>
                </a:lnTo>
                <a:lnTo>
                  <a:pt x="748" y="557"/>
                </a:lnTo>
                <a:lnTo>
                  <a:pt x="750" y="559"/>
                </a:lnTo>
                <a:lnTo>
                  <a:pt x="752" y="562"/>
                </a:lnTo>
                <a:lnTo>
                  <a:pt x="754" y="564"/>
                </a:lnTo>
                <a:lnTo>
                  <a:pt x="756" y="567"/>
                </a:lnTo>
                <a:lnTo>
                  <a:pt x="758" y="569"/>
                </a:lnTo>
                <a:lnTo>
                  <a:pt x="760" y="572"/>
                </a:lnTo>
                <a:lnTo>
                  <a:pt x="762" y="574"/>
                </a:lnTo>
                <a:lnTo>
                  <a:pt x="764" y="576"/>
                </a:lnTo>
                <a:lnTo>
                  <a:pt x="766" y="578"/>
                </a:lnTo>
                <a:lnTo>
                  <a:pt x="768" y="581"/>
                </a:lnTo>
                <a:lnTo>
                  <a:pt x="770" y="583"/>
                </a:lnTo>
                <a:lnTo>
                  <a:pt x="772" y="585"/>
                </a:lnTo>
                <a:lnTo>
                  <a:pt x="774" y="587"/>
                </a:lnTo>
                <a:lnTo>
                  <a:pt x="776" y="589"/>
                </a:lnTo>
                <a:lnTo>
                  <a:pt x="778" y="590"/>
                </a:lnTo>
                <a:lnTo>
                  <a:pt x="780" y="592"/>
                </a:lnTo>
                <a:lnTo>
                  <a:pt x="782" y="594"/>
                </a:lnTo>
                <a:lnTo>
                  <a:pt x="784" y="596"/>
                </a:lnTo>
                <a:lnTo>
                  <a:pt x="786" y="597"/>
                </a:lnTo>
                <a:lnTo>
                  <a:pt x="788" y="599"/>
                </a:lnTo>
                <a:lnTo>
                  <a:pt x="790" y="600"/>
                </a:lnTo>
                <a:lnTo>
                  <a:pt x="792" y="602"/>
                </a:lnTo>
                <a:lnTo>
                  <a:pt x="794" y="603"/>
                </a:lnTo>
                <a:lnTo>
                  <a:pt x="796" y="604"/>
                </a:lnTo>
                <a:lnTo>
                  <a:pt x="798" y="605"/>
                </a:lnTo>
                <a:lnTo>
                  <a:pt x="800" y="607"/>
                </a:lnTo>
                <a:lnTo>
                  <a:pt x="802" y="608"/>
                </a:lnTo>
                <a:lnTo>
                  <a:pt x="804" y="609"/>
                </a:lnTo>
                <a:lnTo>
                  <a:pt x="806" y="610"/>
                </a:lnTo>
                <a:lnTo>
                  <a:pt x="808" y="611"/>
                </a:lnTo>
                <a:lnTo>
                  <a:pt x="810" y="611"/>
                </a:lnTo>
                <a:lnTo>
                  <a:pt x="812" y="612"/>
                </a:lnTo>
                <a:lnTo>
                  <a:pt x="814" y="613"/>
                </a:lnTo>
                <a:lnTo>
                  <a:pt x="816" y="613"/>
                </a:lnTo>
                <a:lnTo>
                  <a:pt x="818" y="614"/>
                </a:lnTo>
                <a:lnTo>
                  <a:pt x="820" y="614"/>
                </a:lnTo>
                <a:lnTo>
                  <a:pt x="822" y="615"/>
                </a:lnTo>
                <a:lnTo>
                  <a:pt x="824" y="615"/>
                </a:lnTo>
                <a:lnTo>
                  <a:pt x="826" y="616"/>
                </a:lnTo>
                <a:lnTo>
                  <a:pt x="828" y="616"/>
                </a:lnTo>
                <a:lnTo>
                  <a:pt x="830" y="616"/>
                </a:lnTo>
                <a:lnTo>
                  <a:pt x="832" y="616"/>
                </a:lnTo>
                <a:lnTo>
                  <a:pt x="834" y="616"/>
                </a:lnTo>
                <a:lnTo>
                  <a:pt x="836" y="616"/>
                </a:lnTo>
                <a:lnTo>
                  <a:pt x="838" y="616"/>
                </a:lnTo>
                <a:lnTo>
                  <a:pt x="840" y="616"/>
                </a:lnTo>
                <a:lnTo>
                  <a:pt x="842" y="615"/>
                </a:lnTo>
                <a:lnTo>
                  <a:pt x="844" y="615"/>
                </a:lnTo>
                <a:lnTo>
                  <a:pt x="846" y="615"/>
                </a:lnTo>
                <a:lnTo>
                  <a:pt x="848" y="614"/>
                </a:lnTo>
                <a:lnTo>
                  <a:pt x="850" y="614"/>
                </a:lnTo>
                <a:lnTo>
                  <a:pt x="852" y="613"/>
                </a:lnTo>
                <a:lnTo>
                  <a:pt x="854" y="613"/>
                </a:lnTo>
                <a:lnTo>
                  <a:pt x="856" y="612"/>
                </a:lnTo>
                <a:lnTo>
                  <a:pt x="858" y="611"/>
                </a:lnTo>
                <a:lnTo>
                  <a:pt x="860" y="610"/>
                </a:lnTo>
                <a:lnTo>
                  <a:pt x="862" y="609"/>
                </a:lnTo>
                <a:lnTo>
                  <a:pt x="864" y="608"/>
                </a:lnTo>
                <a:lnTo>
                  <a:pt x="866" y="607"/>
                </a:lnTo>
                <a:lnTo>
                  <a:pt x="868" y="606"/>
                </a:lnTo>
                <a:lnTo>
                  <a:pt x="870" y="605"/>
                </a:lnTo>
                <a:lnTo>
                  <a:pt x="872" y="604"/>
                </a:lnTo>
                <a:lnTo>
                  <a:pt x="874" y="603"/>
                </a:lnTo>
                <a:lnTo>
                  <a:pt x="876" y="601"/>
                </a:lnTo>
                <a:lnTo>
                  <a:pt x="878" y="600"/>
                </a:lnTo>
                <a:lnTo>
                  <a:pt x="880" y="598"/>
                </a:lnTo>
                <a:lnTo>
                  <a:pt x="882" y="597"/>
                </a:lnTo>
                <a:lnTo>
                  <a:pt x="884" y="595"/>
                </a:lnTo>
                <a:lnTo>
                  <a:pt x="886" y="593"/>
                </a:lnTo>
                <a:lnTo>
                  <a:pt x="888" y="592"/>
                </a:lnTo>
                <a:lnTo>
                  <a:pt x="890" y="590"/>
                </a:lnTo>
                <a:lnTo>
                  <a:pt x="892" y="588"/>
                </a:lnTo>
                <a:lnTo>
                  <a:pt x="894" y="586"/>
                </a:lnTo>
                <a:lnTo>
                  <a:pt x="896" y="584"/>
                </a:lnTo>
                <a:lnTo>
                  <a:pt x="898" y="582"/>
                </a:lnTo>
                <a:lnTo>
                  <a:pt x="900" y="580"/>
                </a:lnTo>
                <a:lnTo>
                  <a:pt x="902" y="578"/>
                </a:lnTo>
                <a:lnTo>
                  <a:pt x="904" y="576"/>
                </a:lnTo>
                <a:lnTo>
                  <a:pt x="906" y="573"/>
                </a:lnTo>
                <a:lnTo>
                  <a:pt x="908" y="571"/>
                </a:lnTo>
                <a:lnTo>
                  <a:pt x="910" y="569"/>
                </a:lnTo>
                <a:lnTo>
                  <a:pt x="912" y="566"/>
                </a:lnTo>
                <a:lnTo>
                  <a:pt x="914" y="564"/>
                </a:lnTo>
                <a:lnTo>
                  <a:pt x="916" y="561"/>
                </a:lnTo>
                <a:lnTo>
                  <a:pt x="918" y="558"/>
                </a:lnTo>
                <a:lnTo>
                  <a:pt x="920" y="556"/>
                </a:lnTo>
                <a:lnTo>
                  <a:pt x="922" y="553"/>
                </a:lnTo>
                <a:lnTo>
                  <a:pt x="924" y="550"/>
                </a:lnTo>
                <a:lnTo>
                  <a:pt x="926" y="547"/>
                </a:lnTo>
                <a:lnTo>
                  <a:pt x="928" y="545"/>
                </a:lnTo>
                <a:lnTo>
                  <a:pt x="930" y="542"/>
                </a:lnTo>
                <a:lnTo>
                  <a:pt x="932" y="539"/>
                </a:lnTo>
                <a:lnTo>
                  <a:pt x="934" y="536"/>
                </a:lnTo>
                <a:lnTo>
                  <a:pt x="936" y="533"/>
                </a:lnTo>
                <a:lnTo>
                  <a:pt x="938" y="529"/>
                </a:lnTo>
                <a:lnTo>
                  <a:pt x="940" y="526"/>
                </a:lnTo>
                <a:lnTo>
                  <a:pt x="942" y="523"/>
                </a:lnTo>
                <a:lnTo>
                  <a:pt x="944" y="520"/>
                </a:lnTo>
                <a:lnTo>
                  <a:pt x="946" y="516"/>
                </a:lnTo>
                <a:lnTo>
                  <a:pt x="948" y="513"/>
                </a:lnTo>
                <a:lnTo>
                  <a:pt x="950" y="510"/>
                </a:lnTo>
                <a:lnTo>
                  <a:pt x="952" y="506"/>
                </a:lnTo>
                <a:lnTo>
                  <a:pt x="954" y="503"/>
                </a:lnTo>
                <a:lnTo>
                  <a:pt x="956" y="499"/>
                </a:lnTo>
                <a:lnTo>
                  <a:pt x="958" y="496"/>
                </a:lnTo>
                <a:lnTo>
                  <a:pt x="960" y="492"/>
                </a:lnTo>
                <a:lnTo>
                  <a:pt x="962" y="488"/>
                </a:lnTo>
                <a:lnTo>
                  <a:pt x="964" y="485"/>
                </a:lnTo>
                <a:lnTo>
                  <a:pt x="966" y="481"/>
                </a:lnTo>
                <a:lnTo>
                  <a:pt x="968" y="477"/>
                </a:lnTo>
                <a:lnTo>
                  <a:pt x="970" y="473"/>
                </a:lnTo>
                <a:lnTo>
                  <a:pt x="972" y="469"/>
                </a:lnTo>
                <a:lnTo>
                  <a:pt x="974" y="466"/>
                </a:lnTo>
                <a:lnTo>
                  <a:pt x="976" y="462"/>
                </a:lnTo>
                <a:lnTo>
                  <a:pt x="978" y="458"/>
                </a:lnTo>
                <a:lnTo>
                  <a:pt x="980" y="454"/>
                </a:lnTo>
                <a:lnTo>
                  <a:pt x="982" y="450"/>
                </a:lnTo>
                <a:lnTo>
                  <a:pt x="984" y="446"/>
                </a:lnTo>
                <a:lnTo>
                  <a:pt x="986" y="442"/>
                </a:lnTo>
                <a:lnTo>
                  <a:pt x="988" y="438"/>
                </a:lnTo>
                <a:lnTo>
                  <a:pt x="990" y="433"/>
                </a:lnTo>
                <a:lnTo>
                  <a:pt x="992" y="429"/>
                </a:lnTo>
                <a:lnTo>
                  <a:pt x="994" y="425"/>
                </a:lnTo>
                <a:lnTo>
                  <a:pt x="996" y="421"/>
                </a:lnTo>
                <a:lnTo>
                  <a:pt x="998" y="417"/>
                </a:lnTo>
                <a:lnTo>
                  <a:pt x="1000" y="412"/>
                </a:lnTo>
                <a:lnTo>
                  <a:pt x="1002" y="408"/>
                </a:lnTo>
                <a:lnTo>
                  <a:pt x="1004" y="404"/>
                </a:lnTo>
                <a:lnTo>
                  <a:pt x="1006" y="399"/>
                </a:lnTo>
                <a:lnTo>
                  <a:pt x="1008" y="395"/>
                </a:lnTo>
                <a:lnTo>
                  <a:pt x="1010" y="391"/>
                </a:lnTo>
                <a:lnTo>
                  <a:pt x="1012" y="386"/>
                </a:lnTo>
                <a:lnTo>
                  <a:pt x="1014" y="382"/>
                </a:lnTo>
                <a:lnTo>
                  <a:pt x="1016" y="378"/>
                </a:lnTo>
                <a:lnTo>
                  <a:pt x="1018" y="373"/>
                </a:lnTo>
                <a:lnTo>
                  <a:pt x="1020" y="369"/>
                </a:lnTo>
                <a:lnTo>
                  <a:pt x="1022" y="364"/>
                </a:lnTo>
                <a:lnTo>
                  <a:pt x="1024" y="360"/>
                </a:lnTo>
                <a:lnTo>
                  <a:pt x="1026" y="355"/>
                </a:lnTo>
                <a:lnTo>
                  <a:pt x="1028" y="351"/>
                </a:lnTo>
                <a:lnTo>
                  <a:pt x="1030" y="346"/>
                </a:lnTo>
                <a:lnTo>
                  <a:pt x="1032" y="342"/>
                </a:lnTo>
                <a:lnTo>
                  <a:pt x="1034" y="337"/>
                </a:lnTo>
                <a:lnTo>
                  <a:pt x="1036" y="333"/>
                </a:lnTo>
                <a:lnTo>
                  <a:pt x="1038" y="328"/>
                </a:lnTo>
                <a:lnTo>
                  <a:pt x="1040" y="324"/>
                </a:lnTo>
                <a:lnTo>
                  <a:pt x="1042" y="319"/>
                </a:lnTo>
                <a:lnTo>
                  <a:pt x="1044" y="315"/>
                </a:lnTo>
                <a:lnTo>
                  <a:pt x="1046" y="310"/>
                </a:lnTo>
                <a:lnTo>
                  <a:pt x="1048" y="306"/>
                </a:lnTo>
                <a:lnTo>
                  <a:pt x="1050" y="301"/>
                </a:lnTo>
                <a:lnTo>
                  <a:pt x="1052" y="296"/>
                </a:lnTo>
                <a:lnTo>
                  <a:pt x="1054" y="292"/>
                </a:lnTo>
                <a:lnTo>
                  <a:pt x="1056" y="287"/>
                </a:lnTo>
                <a:lnTo>
                  <a:pt x="1058" y="283"/>
                </a:lnTo>
                <a:lnTo>
                  <a:pt x="1060" y="278"/>
                </a:lnTo>
                <a:lnTo>
                  <a:pt x="1062" y="274"/>
                </a:lnTo>
                <a:lnTo>
                  <a:pt x="1064" y="269"/>
                </a:lnTo>
                <a:lnTo>
                  <a:pt x="1066" y="265"/>
                </a:lnTo>
                <a:lnTo>
                  <a:pt x="1068" y="260"/>
                </a:lnTo>
                <a:lnTo>
                  <a:pt x="1070" y="256"/>
                </a:lnTo>
                <a:lnTo>
                  <a:pt x="1072" y="251"/>
                </a:lnTo>
                <a:lnTo>
                  <a:pt x="1074" y="247"/>
                </a:lnTo>
                <a:lnTo>
                  <a:pt x="1076" y="243"/>
                </a:lnTo>
                <a:lnTo>
                  <a:pt x="1078" y="238"/>
                </a:lnTo>
                <a:lnTo>
                  <a:pt x="1080" y="234"/>
                </a:lnTo>
                <a:lnTo>
                  <a:pt x="1082" y="229"/>
                </a:lnTo>
                <a:lnTo>
                  <a:pt x="1084" y="225"/>
                </a:lnTo>
                <a:lnTo>
                  <a:pt x="1086" y="221"/>
                </a:lnTo>
                <a:lnTo>
                  <a:pt x="1088" y="216"/>
                </a:lnTo>
                <a:lnTo>
                  <a:pt x="1090" y="212"/>
                </a:lnTo>
                <a:lnTo>
                  <a:pt x="1092" y="208"/>
                </a:lnTo>
                <a:lnTo>
                  <a:pt x="1094" y="203"/>
                </a:lnTo>
                <a:lnTo>
                  <a:pt x="1096" y="199"/>
                </a:lnTo>
                <a:lnTo>
                  <a:pt x="1098" y="195"/>
                </a:lnTo>
                <a:lnTo>
                  <a:pt x="1100" y="191"/>
                </a:lnTo>
                <a:lnTo>
                  <a:pt x="1102" y="186"/>
                </a:lnTo>
                <a:lnTo>
                  <a:pt x="1104" y="182"/>
                </a:lnTo>
                <a:lnTo>
                  <a:pt x="1106" y="178"/>
                </a:lnTo>
                <a:lnTo>
                  <a:pt x="1108" y="174"/>
                </a:lnTo>
                <a:lnTo>
                  <a:pt x="1110" y="170"/>
                </a:lnTo>
                <a:lnTo>
                  <a:pt x="1112" y="166"/>
                </a:lnTo>
                <a:lnTo>
                  <a:pt x="1114" y="162"/>
                </a:lnTo>
                <a:lnTo>
                  <a:pt x="1116" y="158"/>
                </a:lnTo>
                <a:lnTo>
                  <a:pt x="1118" y="154"/>
                </a:lnTo>
                <a:lnTo>
                  <a:pt x="1120" y="150"/>
                </a:lnTo>
                <a:lnTo>
                  <a:pt x="1122" y="146"/>
                </a:lnTo>
                <a:lnTo>
                  <a:pt x="1124" y="142"/>
                </a:lnTo>
                <a:lnTo>
                  <a:pt x="1126" y="139"/>
                </a:lnTo>
                <a:lnTo>
                  <a:pt x="1128" y="135"/>
                </a:lnTo>
                <a:lnTo>
                  <a:pt x="1130" y="131"/>
                </a:lnTo>
                <a:lnTo>
                  <a:pt x="1132" y="127"/>
                </a:lnTo>
                <a:lnTo>
                  <a:pt x="1134" y="124"/>
                </a:lnTo>
                <a:lnTo>
                  <a:pt x="1136" y="120"/>
                </a:lnTo>
                <a:lnTo>
                  <a:pt x="1138" y="116"/>
                </a:lnTo>
                <a:lnTo>
                  <a:pt x="1140" y="113"/>
                </a:lnTo>
                <a:lnTo>
                  <a:pt x="1142" y="109"/>
                </a:lnTo>
                <a:lnTo>
                  <a:pt x="1144" y="106"/>
                </a:lnTo>
                <a:lnTo>
                  <a:pt x="1146" y="103"/>
                </a:lnTo>
                <a:lnTo>
                  <a:pt x="1148" y="99"/>
                </a:lnTo>
                <a:lnTo>
                  <a:pt x="1150" y="96"/>
                </a:lnTo>
                <a:lnTo>
                  <a:pt x="1152" y="93"/>
                </a:lnTo>
                <a:lnTo>
                  <a:pt x="1154" y="89"/>
                </a:lnTo>
                <a:lnTo>
                  <a:pt x="1156" y="86"/>
                </a:lnTo>
                <a:lnTo>
                  <a:pt x="1158" y="83"/>
                </a:lnTo>
                <a:lnTo>
                  <a:pt x="1160" y="80"/>
                </a:lnTo>
                <a:lnTo>
                  <a:pt x="1162" y="77"/>
                </a:lnTo>
                <a:lnTo>
                  <a:pt x="1164" y="74"/>
                </a:lnTo>
                <a:lnTo>
                  <a:pt x="1166" y="71"/>
                </a:lnTo>
                <a:lnTo>
                  <a:pt x="1168" y="68"/>
                </a:lnTo>
                <a:lnTo>
                  <a:pt x="1170" y="65"/>
                </a:lnTo>
                <a:lnTo>
                  <a:pt x="1172" y="63"/>
                </a:lnTo>
                <a:lnTo>
                  <a:pt x="1174" y="60"/>
                </a:lnTo>
                <a:lnTo>
                  <a:pt x="1176" y="57"/>
                </a:lnTo>
                <a:lnTo>
                  <a:pt x="1178" y="55"/>
                </a:lnTo>
                <a:lnTo>
                  <a:pt x="1180" y="52"/>
                </a:lnTo>
                <a:lnTo>
                  <a:pt x="1182" y="50"/>
                </a:lnTo>
                <a:lnTo>
                  <a:pt x="1184" y="47"/>
                </a:lnTo>
                <a:lnTo>
                  <a:pt x="1186" y="45"/>
                </a:lnTo>
                <a:lnTo>
                  <a:pt x="1188" y="42"/>
                </a:lnTo>
                <a:lnTo>
                  <a:pt x="1190" y="40"/>
                </a:lnTo>
                <a:lnTo>
                  <a:pt x="1192" y="38"/>
                </a:lnTo>
                <a:lnTo>
                  <a:pt x="1194" y="36"/>
                </a:lnTo>
                <a:lnTo>
                  <a:pt x="1196" y="34"/>
                </a:lnTo>
                <a:lnTo>
                  <a:pt x="1198" y="32"/>
                </a:lnTo>
                <a:lnTo>
                  <a:pt x="1200" y="30"/>
                </a:lnTo>
                <a:lnTo>
                  <a:pt x="1202" y="28"/>
                </a:lnTo>
                <a:lnTo>
                  <a:pt x="1204" y="26"/>
                </a:lnTo>
                <a:lnTo>
                  <a:pt x="1206" y="24"/>
                </a:lnTo>
                <a:lnTo>
                  <a:pt x="1208" y="22"/>
                </a:lnTo>
                <a:lnTo>
                  <a:pt x="1210" y="21"/>
                </a:lnTo>
                <a:lnTo>
                  <a:pt x="1212" y="19"/>
                </a:lnTo>
                <a:lnTo>
                  <a:pt x="1214" y="18"/>
                </a:lnTo>
                <a:lnTo>
                  <a:pt x="1216" y="16"/>
                </a:lnTo>
                <a:lnTo>
                  <a:pt x="1218" y="15"/>
                </a:lnTo>
                <a:lnTo>
                  <a:pt x="1220" y="13"/>
                </a:lnTo>
                <a:lnTo>
                  <a:pt x="1222" y="12"/>
                </a:lnTo>
                <a:lnTo>
                  <a:pt x="1224" y="11"/>
                </a:lnTo>
                <a:lnTo>
                  <a:pt x="1226" y="10"/>
                </a:lnTo>
                <a:lnTo>
                  <a:pt x="1228" y="9"/>
                </a:lnTo>
                <a:lnTo>
                  <a:pt x="1230" y="8"/>
                </a:lnTo>
                <a:lnTo>
                  <a:pt x="1232" y="7"/>
                </a:lnTo>
                <a:lnTo>
                  <a:pt x="1234" y="6"/>
                </a:lnTo>
                <a:lnTo>
                  <a:pt x="1236" y="5"/>
                </a:lnTo>
                <a:lnTo>
                  <a:pt x="1238" y="4"/>
                </a:lnTo>
                <a:lnTo>
                  <a:pt x="1240" y="3"/>
                </a:lnTo>
                <a:lnTo>
                  <a:pt x="1242" y="3"/>
                </a:lnTo>
                <a:lnTo>
                  <a:pt x="1244" y="2"/>
                </a:lnTo>
                <a:lnTo>
                  <a:pt x="1246" y="2"/>
                </a:lnTo>
                <a:lnTo>
                  <a:pt x="1248" y="1"/>
                </a:lnTo>
                <a:lnTo>
                  <a:pt x="1250" y="1"/>
                </a:lnTo>
                <a:lnTo>
                  <a:pt x="1252" y="1"/>
                </a:lnTo>
                <a:lnTo>
                  <a:pt x="1254" y="0"/>
                </a:lnTo>
                <a:lnTo>
                  <a:pt x="1256" y="0"/>
                </a:lnTo>
                <a:lnTo>
                  <a:pt x="1258" y="0"/>
                </a:lnTo>
                <a:lnTo>
                  <a:pt x="1260" y="0"/>
                </a:lnTo>
                <a:lnTo>
                  <a:pt x="1262" y="0"/>
                </a:lnTo>
                <a:lnTo>
                  <a:pt x="1264" y="0"/>
                </a:lnTo>
                <a:lnTo>
                  <a:pt x="1266" y="0"/>
                </a:lnTo>
                <a:lnTo>
                  <a:pt x="1268" y="1"/>
                </a:lnTo>
                <a:lnTo>
                  <a:pt x="1270" y="1"/>
                </a:lnTo>
                <a:lnTo>
                  <a:pt x="1272" y="1"/>
                </a:lnTo>
                <a:lnTo>
                  <a:pt x="1274" y="2"/>
                </a:lnTo>
                <a:lnTo>
                  <a:pt x="1276" y="2"/>
                </a:lnTo>
                <a:lnTo>
                  <a:pt x="1277" y="2"/>
                </a:ln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graphicFrame>
        <p:nvGraphicFramePr>
          <p:cNvPr id="73" name="Object 72">
            <a:extLst>
              <a:ext uri="{FF2B5EF4-FFF2-40B4-BE49-F238E27FC236}">
                <a16:creationId xmlns:a16="http://schemas.microsoft.com/office/drawing/2014/main" id="{915DEF1A-A624-4C3B-87ED-3A6D732700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707702"/>
              </p:ext>
            </p:extLst>
          </p:nvPr>
        </p:nvGraphicFramePr>
        <p:xfrm>
          <a:off x="3264868" y="1322587"/>
          <a:ext cx="1010497" cy="359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71320" imgH="203040" progId="Equation.DSMT4">
                  <p:embed/>
                </p:oleObj>
              </mc:Choice>
              <mc:Fallback>
                <p:oleObj name="Equation" r:id="rId5" imgW="571320" imgH="203040" progId="Equation.DSMT4">
                  <p:embed/>
                  <p:pic>
                    <p:nvPicPr>
                      <p:cNvPr id="73" name="Object 72">
                        <a:extLst>
                          <a:ext uri="{FF2B5EF4-FFF2-40B4-BE49-F238E27FC236}">
                            <a16:creationId xmlns:a16="http://schemas.microsoft.com/office/drawing/2014/main" id="{915DEF1A-A624-4C3B-87ED-3A6D7327007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264868" y="1322587"/>
                        <a:ext cx="1010497" cy="359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4" name="Picture 73">
            <a:extLst>
              <a:ext uri="{FF2B5EF4-FFF2-40B4-BE49-F238E27FC236}">
                <a16:creationId xmlns:a16="http://schemas.microsoft.com/office/drawing/2014/main" id="{0EB31977-F274-445A-BABF-5C0DC2D152B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901" y="2273639"/>
            <a:ext cx="2664072" cy="1492137"/>
          </a:xfrm>
          <a:prstGeom prst="rect">
            <a:avLst/>
          </a:prstGeom>
        </p:spPr>
      </p:pic>
      <p:graphicFrame>
        <p:nvGraphicFramePr>
          <p:cNvPr id="76" name="Object 75">
            <a:extLst>
              <a:ext uri="{FF2B5EF4-FFF2-40B4-BE49-F238E27FC236}">
                <a16:creationId xmlns:a16="http://schemas.microsoft.com/office/drawing/2014/main" id="{0DB589A7-7F99-470D-83E2-7DA53DB40C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1103030"/>
              </p:ext>
            </p:extLst>
          </p:nvPr>
        </p:nvGraphicFramePr>
        <p:xfrm>
          <a:off x="3204842" y="2667000"/>
          <a:ext cx="17081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65160" imgH="431640" progId="Equation.DSMT4">
                  <p:embed/>
                </p:oleObj>
              </mc:Choice>
              <mc:Fallback>
                <p:oleObj name="Equation" r:id="rId7" imgW="965160" imgH="431640" progId="Equation.DSMT4">
                  <p:embed/>
                  <p:pic>
                    <p:nvPicPr>
                      <p:cNvPr id="76" name="Object 75">
                        <a:extLst>
                          <a:ext uri="{FF2B5EF4-FFF2-40B4-BE49-F238E27FC236}">
                            <a16:creationId xmlns:a16="http://schemas.microsoft.com/office/drawing/2014/main" id="{0DB589A7-7F99-470D-83E2-7DA53DB40C1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204842" y="2667000"/>
                        <a:ext cx="1708150" cy="76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7" name="Picture 76">
            <a:extLst>
              <a:ext uri="{FF2B5EF4-FFF2-40B4-BE49-F238E27FC236}">
                <a16:creationId xmlns:a16="http://schemas.microsoft.com/office/drawing/2014/main" id="{4821353F-3879-4253-BD45-0BCFC97236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892" y="3783677"/>
            <a:ext cx="2664072" cy="1492137"/>
          </a:xfrm>
          <a:prstGeom prst="rect">
            <a:avLst/>
          </a:prstGeom>
        </p:spPr>
      </p:pic>
      <p:graphicFrame>
        <p:nvGraphicFramePr>
          <p:cNvPr id="79" name="Object 78">
            <a:extLst>
              <a:ext uri="{FF2B5EF4-FFF2-40B4-BE49-F238E27FC236}">
                <a16:creationId xmlns:a16="http://schemas.microsoft.com/office/drawing/2014/main" id="{44690CC9-11B6-4F8A-AB1C-5689A813F7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4149513"/>
              </p:ext>
            </p:extLst>
          </p:nvPr>
        </p:nvGraphicFramePr>
        <p:xfrm>
          <a:off x="3249625" y="4363159"/>
          <a:ext cx="161607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914400" imgH="253800" progId="Equation.DSMT4">
                  <p:embed/>
                </p:oleObj>
              </mc:Choice>
              <mc:Fallback>
                <p:oleObj name="Equation" r:id="rId9" imgW="914400" imgH="253800" progId="Equation.DSMT4">
                  <p:embed/>
                  <p:pic>
                    <p:nvPicPr>
                      <p:cNvPr id="79" name="Object 78">
                        <a:extLst>
                          <a:ext uri="{FF2B5EF4-FFF2-40B4-BE49-F238E27FC236}">
                            <a16:creationId xmlns:a16="http://schemas.microsoft.com/office/drawing/2014/main" id="{44690CC9-11B6-4F8A-AB1C-5689A813F74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249625" y="4363159"/>
                        <a:ext cx="1616075" cy="44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0" name="Picture 79">
            <a:extLst>
              <a:ext uri="{FF2B5EF4-FFF2-40B4-BE49-F238E27FC236}">
                <a16:creationId xmlns:a16="http://schemas.microsoft.com/office/drawing/2014/main" id="{21F7C0B6-C522-4EDE-AD86-33043D51C39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8510" y="5316019"/>
            <a:ext cx="2664072" cy="1492137"/>
          </a:xfrm>
          <a:prstGeom prst="rect">
            <a:avLst/>
          </a:prstGeom>
        </p:spPr>
      </p:pic>
      <p:graphicFrame>
        <p:nvGraphicFramePr>
          <p:cNvPr id="82" name="Object 81">
            <a:extLst>
              <a:ext uri="{FF2B5EF4-FFF2-40B4-BE49-F238E27FC236}">
                <a16:creationId xmlns:a16="http://schemas.microsoft.com/office/drawing/2014/main" id="{5E024A72-59C9-489E-9532-44EB2E9DD6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0327210"/>
              </p:ext>
            </p:extLst>
          </p:nvPr>
        </p:nvGraphicFramePr>
        <p:xfrm>
          <a:off x="3264868" y="5744993"/>
          <a:ext cx="183991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041120" imgH="431640" progId="Equation.DSMT4">
                  <p:embed/>
                </p:oleObj>
              </mc:Choice>
              <mc:Fallback>
                <p:oleObj name="Equation" r:id="rId11" imgW="1041120" imgH="431640" progId="Equation.DSMT4">
                  <p:embed/>
                  <p:pic>
                    <p:nvPicPr>
                      <p:cNvPr id="82" name="Object 81">
                        <a:extLst>
                          <a:ext uri="{FF2B5EF4-FFF2-40B4-BE49-F238E27FC236}">
                            <a16:creationId xmlns:a16="http://schemas.microsoft.com/office/drawing/2014/main" id="{5E024A72-59C9-489E-9532-44EB2E9DD65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264868" y="5744993"/>
                        <a:ext cx="1839913" cy="76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3" name="Freeform 52">
            <a:extLst>
              <a:ext uri="{FF2B5EF4-FFF2-40B4-BE49-F238E27FC236}">
                <a16:creationId xmlns:a16="http://schemas.microsoft.com/office/drawing/2014/main" id="{8E9F1487-4FF0-423C-8936-4FCD5A4358E0}"/>
              </a:ext>
            </a:extLst>
          </p:cNvPr>
          <p:cNvSpPr>
            <a:spLocks/>
          </p:cNvSpPr>
          <p:nvPr/>
        </p:nvSpPr>
        <p:spPr bwMode="auto">
          <a:xfrm flipH="1" flipV="1">
            <a:off x="180623" y="2405171"/>
            <a:ext cx="2664071" cy="1208446"/>
          </a:xfrm>
          <a:custGeom>
            <a:avLst/>
            <a:gdLst>
              <a:gd name="T0" fmla="*/ 2147483646 w 1277"/>
              <a:gd name="T1" fmla="*/ 2147483646 h 616"/>
              <a:gd name="T2" fmla="*/ 2147483646 w 1277"/>
              <a:gd name="T3" fmla="*/ 2147483646 h 616"/>
              <a:gd name="T4" fmla="*/ 2147483646 w 1277"/>
              <a:gd name="T5" fmla="*/ 2147483646 h 616"/>
              <a:gd name="T6" fmla="*/ 2147483646 w 1277"/>
              <a:gd name="T7" fmla="*/ 2147483646 h 616"/>
              <a:gd name="T8" fmla="*/ 2147483646 w 1277"/>
              <a:gd name="T9" fmla="*/ 2147483646 h 616"/>
              <a:gd name="T10" fmla="*/ 2147483646 w 1277"/>
              <a:gd name="T11" fmla="*/ 2147483646 h 616"/>
              <a:gd name="T12" fmla="*/ 2147483646 w 1277"/>
              <a:gd name="T13" fmla="*/ 2147483646 h 616"/>
              <a:gd name="T14" fmla="*/ 2147483646 w 1277"/>
              <a:gd name="T15" fmla="*/ 2147483646 h 616"/>
              <a:gd name="T16" fmla="*/ 2147483646 w 1277"/>
              <a:gd name="T17" fmla="*/ 2147483646 h 616"/>
              <a:gd name="T18" fmla="*/ 2147483646 w 1277"/>
              <a:gd name="T19" fmla="*/ 2147483646 h 616"/>
              <a:gd name="T20" fmla="*/ 2147483646 w 1277"/>
              <a:gd name="T21" fmla="*/ 2147483646 h 616"/>
              <a:gd name="T22" fmla="*/ 2147483646 w 1277"/>
              <a:gd name="T23" fmla="*/ 2147483646 h 616"/>
              <a:gd name="T24" fmla="*/ 2147483646 w 1277"/>
              <a:gd name="T25" fmla="*/ 2147483646 h 616"/>
              <a:gd name="T26" fmla="*/ 2147483646 w 1277"/>
              <a:gd name="T27" fmla="*/ 2147483646 h 616"/>
              <a:gd name="T28" fmla="*/ 2147483646 w 1277"/>
              <a:gd name="T29" fmla="*/ 2147483646 h 616"/>
              <a:gd name="T30" fmla="*/ 2147483646 w 1277"/>
              <a:gd name="T31" fmla="*/ 2147483646 h 616"/>
              <a:gd name="T32" fmla="*/ 2147483646 w 1277"/>
              <a:gd name="T33" fmla="*/ 2147483646 h 616"/>
              <a:gd name="T34" fmla="*/ 2147483646 w 1277"/>
              <a:gd name="T35" fmla="*/ 2147483646 h 616"/>
              <a:gd name="T36" fmla="*/ 2147483646 w 1277"/>
              <a:gd name="T37" fmla="*/ 2147483646 h 616"/>
              <a:gd name="T38" fmla="*/ 2147483646 w 1277"/>
              <a:gd name="T39" fmla="*/ 2147483646 h 616"/>
              <a:gd name="T40" fmla="*/ 2147483646 w 1277"/>
              <a:gd name="T41" fmla="*/ 2147483646 h 616"/>
              <a:gd name="T42" fmla="*/ 2147483646 w 1277"/>
              <a:gd name="T43" fmla="*/ 2147483646 h 616"/>
              <a:gd name="T44" fmla="*/ 2147483646 w 1277"/>
              <a:gd name="T45" fmla="*/ 2147483646 h 616"/>
              <a:gd name="T46" fmla="*/ 2147483646 w 1277"/>
              <a:gd name="T47" fmla="*/ 2147483646 h 616"/>
              <a:gd name="T48" fmla="*/ 2147483646 w 1277"/>
              <a:gd name="T49" fmla="*/ 2147483646 h 616"/>
              <a:gd name="T50" fmla="*/ 2147483646 w 1277"/>
              <a:gd name="T51" fmla="*/ 2147483646 h 616"/>
              <a:gd name="T52" fmla="*/ 2147483646 w 1277"/>
              <a:gd name="T53" fmla="*/ 2147483646 h 616"/>
              <a:gd name="T54" fmla="*/ 2147483646 w 1277"/>
              <a:gd name="T55" fmla="*/ 2147483646 h 616"/>
              <a:gd name="T56" fmla="*/ 2147483646 w 1277"/>
              <a:gd name="T57" fmla="*/ 2147483646 h 616"/>
              <a:gd name="T58" fmla="*/ 2147483646 w 1277"/>
              <a:gd name="T59" fmla="*/ 2147483646 h 616"/>
              <a:gd name="T60" fmla="*/ 2147483646 w 1277"/>
              <a:gd name="T61" fmla="*/ 2147483646 h 616"/>
              <a:gd name="T62" fmla="*/ 2147483646 w 1277"/>
              <a:gd name="T63" fmla="*/ 2147483646 h 616"/>
              <a:gd name="T64" fmla="*/ 2147483646 w 1277"/>
              <a:gd name="T65" fmla="*/ 2147483646 h 616"/>
              <a:gd name="T66" fmla="*/ 2147483646 w 1277"/>
              <a:gd name="T67" fmla="*/ 2147483646 h 616"/>
              <a:gd name="T68" fmla="*/ 2147483646 w 1277"/>
              <a:gd name="T69" fmla="*/ 2147483646 h 616"/>
              <a:gd name="T70" fmla="*/ 2147483646 w 1277"/>
              <a:gd name="T71" fmla="*/ 2147483646 h 616"/>
              <a:gd name="T72" fmla="*/ 2147483646 w 1277"/>
              <a:gd name="T73" fmla="*/ 2147483646 h 616"/>
              <a:gd name="T74" fmla="*/ 2147483646 w 1277"/>
              <a:gd name="T75" fmla="*/ 2147483646 h 616"/>
              <a:gd name="T76" fmla="*/ 2147483646 w 1277"/>
              <a:gd name="T77" fmla="*/ 2147483646 h 616"/>
              <a:gd name="T78" fmla="*/ 2147483646 w 1277"/>
              <a:gd name="T79" fmla="*/ 2147483646 h 616"/>
              <a:gd name="T80" fmla="*/ 2147483646 w 1277"/>
              <a:gd name="T81" fmla="*/ 2147483646 h 616"/>
              <a:gd name="T82" fmla="*/ 2147483646 w 1277"/>
              <a:gd name="T83" fmla="*/ 2147483646 h 616"/>
              <a:gd name="T84" fmla="*/ 2147483646 w 1277"/>
              <a:gd name="T85" fmla="*/ 2147483646 h 616"/>
              <a:gd name="T86" fmla="*/ 2147483646 w 1277"/>
              <a:gd name="T87" fmla="*/ 2147483646 h 616"/>
              <a:gd name="T88" fmla="*/ 2147483646 w 1277"/>
              <a:gd name="T89" fmla="*/ 2147483646 h 616"/>
              <a:gd name="T90" fmla="*/ 2147483646 w 1277"/>
              <a:gd name="T91" fmla="*/ 2147483646 h 616"/>
              <a:gd name="T92" fmla="*/ 2147483646 w 1277"/>
              <a:gd name="T93" fmla="*/ 2147483646 h 616"/>
              <a:gd name="T94" fmla="*/ 2147483646 w 1277"/>
              <a:gd name="T95" fmla="*/ 2147483646 h 616"/>
              <a:gd name="T96" fmla="*/ 2147483646 w 1277"/>
              <a:gd name="T97" fmla="*/ 2147483646 h 616"/>
              <a:gd name="T98" fmla="*/ 2147483646 w 1277"/>
              <a:gd name="T99" fmla="*/ 2147483646 h 616"/>
              <a:gd name="T100" fmla="*/ 2147483646 w 1277"/>
              <a:gd name="T101" fmla="*/ 2147483646 h 616"/>
              <a:gd name="T102" fmla="*/ 2147483646 w 1277"/>
              <a:gd name="T103" fmla="*/ 2147483646 h 616"/>
              <a:gd name="T104" fmla="*/ 2147483646 w 1277"/>
              <a:gd name="T105" fmla="*/ 2147483646 h 616"/>
              <a:gd name="T106" fmla="*/ 2147483646 w 1277"/>
              <a:gd name="T107" fmla="*/ 2147483646 h 616"/>
              <a:gd name="T108" fmla="*/ 2147483646 w 1277"/>
              <a:gd name="T109" fmla="*/ 2147483646 h 616"/>
              <a:gd name="T110" fmla="*/ 2147483646 w 1277"/>
              <a:gd name="T111" fmla="*/ 2147483646 h 616"/>
              <a:gd name="T112" fmla="*/ 2147483646 w 1277"/>
              <a:gd name="T113" fmla="*/ 2147483646 h 616"/>
              <a:gd name="T114" fmla="*/ 2147483646 w 1277"/>
              <a:gd name="T115" fmla="*/ 2147483646 h 61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277"/>
              <a:gd name="T175" fmla="*/ 0 h 616"/>
              <a:gd name="T176" fmla="*/ 1277 w 1277"/>
              <a:gd name="T177" fmla="*/ 616 h 616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277" h="616">
                <a:moveTo>
                  <a:pt x="0" y="613"/>
                </a:moveTo>
                <a:lnTo>
                  <a:pt x="2" y="612"/>
                </a:lnTo>
                <a:lnTo>
                  <a:pt x="4" y="612"/>
                </a:lnTo>
                <a:lnTo>
                  <a:pt x="6" y="611"/>
                </a:lnTo>
                <a:lnTo>
                  <a:pt x="8" y="610"/>
                </a:lnTo>
                <a:lnTo>
                  <a:pt x="10" y="609"/>
                </a:lnTo>
                <a:lnTo>
                  <a:pt x="12" y="608"/>
                </a:lnTo>
                <a:lnTo>
                  <a:pt x="14" y="607"/>
                </a:lnTo>
                <a:lnTo>
                  <a:pt x="16" y="606"/>
                </a:lnTo>
                <a:lnTo>
                  <a:pt x="18" y="604"/>
                </a:lnTo>
                <a:lnTo>
                  <a:pt x="20" y="603"/>
                </a:lnTo>
                <a:lnTo>
                  <a:pt x="22" y="602"/>
                </a:lnTo>
                <a:lnTo>
                  <a:pt x="24" y="601"/>
                </a:lnTo>
                <a:lnTo>
                  <a:pt x="26" y="599"/>
                </a:lnTo>
                <a:lnTo>
                  <a:pt x="28" y="598"/>
                </a:lnTo>
                <a:lnTo>
                  <a:pt x="30" y="596"/>
                </a:lnTo>
                <a:lnTo>
                  <a:pt x="32" y="594"/>
                </a:lnTo>
                <a:lnTo>
                  <a:pt x="34" y="593"/>
                </a:lnTo>
                <a:lnTo>
                  <a:pt x="36" y="591"/>
                </a:lnTo>
                <a:lnTo>
                  <a:pt x="38" y="589"/>
                </a:lnTo>
                <a:lnTo>
                  <a:pt x="40" y="587"/>
                </a:lnTo>
                <a:lnTo>
                  <a:pt x="42" y="585"/>
                </a:lnTo>
                <a:lnTo>
                  <a:pt x="44" y="583"/>
                </a:lnTo>
                <a:lnTo>
                  <a:pt x="46" y="581"/>
                </a:lnTo>
                <a:lnTo>
                  <a:pt x="48" y="579"/>
                </a:lnTo>
                <a:lnTo>
                  <a:pt x="50" y="577"/>
                </a:lnTo>
                <a:lnTo>
                  <a:pt x="52" y="575"/>
                </a:lnTo>
                <a:lnTo>
                  <a:pt x="54" y="572"/>
                </a:lnTo>
                <a:lnTo>
                  <a:pt x="56" y="570"/>
                </a:lnTo>
                <a:lnTo>
                  <a:pt x="58" y="567"/>
                </a:lnTo>
                <a:lnTo>
                  <a:pt x="60" y="565"/>
                </a:lnTo>
                <a:lnTo>
                  <a:pt x="62" y="562"/>
                </a:lnTo>
                <a:lnTo>
                  <a:pt x="64" y="560"/>
                </a:lnTo>
                <a:lnTo>
                  <a:pt x="66" y="557"/>
                </a:lnTo>
                <a:lnTo>
                  <a:pt x="68" y="555"/>
                </a:lnTo>
                <a:lnTo>
                  <a:pt x="70" y="552"/>
                </a:lnTo>
                <a:lnTo>
                  <a:pt x="72" y="549"/>
                </a:lnTo>
                <a:lnTo>
                  <a:pt x="74" y="546"/>
                </a:lnTo>
                <a:lnTo>
                  <a:pt x="76" y="543"/>
                </a:lnTo>
                <a:lnTo>
                  <a:pt x="78" y="540"/>
                </a:lnTo>
                <a:lnTo>
                  <a:pt x="80" y="537"/>
                </a:lnTo>
                <a:lnTo>
                  <a:pt x="82" y="534"/>
                </a:lnTo>
                <a:lnTo>
                  <a:pt x="84" y="531"/>
                </a:lnTo>
                <a:lnTo>
                  <a:pt x="86" y="528"/>
                </a:lnTo>
                <a:lnTo>
                  <a:pt x="88" y="525"/>
                </a:lnTo>
                <a:lnTo>
                  <a:pt x="90" y="522"/>
                </a:lnTo>
                <a:lnTo>
                  <a:pt x="92" y="518"/>
                </a:lnTo>
                <a:lnTo>
                  <a:pt x="94" y="515"/>
                </a:lnTo>
                <a:lnTo>
                  <a:pt x="96" y="512"/>
                </a:lnTo>
                <a:lnTo>
                  <a:pt x="98" y="508"/>
                </a:lnTo>
                <a:lnTo>
                  <a:pt x="100" y="505"/>
                </a:lnTo>
                <a:lnTo>
                  <a:pt x="102" y="501"/>
                </a:lnTo>
                <a:lnTo>
                  <a:pt x="104" y="498"/>
                </a:lnTo>
                <a:lnTo>
                  <a:pt x="106" y="494"/>
                </a:lnTo>
                <a:lnTo>
                  <a:pt x="108" y="490"/>
                </a:lnTo>
                <a:lnTo>
                  <a:pt x="110" y="487"/>
                </a:lnTo>
                <a:lnTo>
                  <a:pt x="112" y="483"/>
                </a:lnTo>
                <a:lnTo>
                  <a:pt x="114" y="479"/>
                </a:lnTo>
                <a:lnTo>
                  <a:pt x="116" y="475"/>
                </a:lnTo>
                <a:lnTo>
                  <a:pt x="118" y="472"/>
                </a:lnTo>
                <a:lnTo>
                  <a:pt x="120" y="468"/>
                </a:lnTo>
                <a:lnTo>
                  <a:pt x="122" y="464"/>
                </a:lnTo>
                <a:lnTo>
                  <a:pt x="124" y="460"/>
                </a:lnTo>
                <a:lnTo>
                  <a:pt x="126" y="456"/>
                </a:lnTo>
                <a:lnTo>
                  <a:pt x="128" y="452"/>
                </a:lnTo>
                <a:lnTo>
                  <a:pt x="130" y="448"/>
                </a:lnTo>
                <a:lnTo>
                  <a:pt x="132" y="444"/>
                </a:lnTo>
                <a:lnTo>
                  <a:pt x="134" y="440"/>
                </a:lnTo>
                <a:lnTo>
                  <a:pt x="136" y="436"/>
                </a:lnTo>
                <a:lnTo>
                  <a:pt x="138" y="432"/>
                </a:lnTo>
                <a:lnTo>
                  <a:pt x="140" y="427"/>
                </a:lnTo>
                <a:lnTo>
                  <a:pt x="142" y="423"/>
                </a:lnTo>
                <a:lnTo>
                  <a:pt x="144" y="419"/>
                </a:lnTo>
                <a:lnTo>
                  <a:pt x="146" y="415"/>
                </a:lnTo>
                <a:lnTo>
                  <a:pt x="148" y="410"/>
                </a:lnTo>
                <a:lnTo>
                  <a:pt x="150" y="406"/>
                </a:lnTo>
                <a:lnTo>
                  <a:pt x="152" y="402"/>
                </a:lnTo>
                <a:lnTo>
                  <a:pt x="154" y="397"/>
                </a:lnTo>
                <a:lnTo>
                  <a:pt x="156" y="393"/>
                </a:lnTo>
                <a:lnTo>
                  <a:pt x="158" y="389"/>
                </a:lnTo>
                <a:lnTo>
                  <a:pt x="160" y="384"/>
                </a:lnTo>
                <a:lnTo>
                  <a:pt x="162" y="380"/>
                </a:lnTo>
                <a:lnTo>
                  <a:pt x="164" y="376"/>
                </a:lnTo>
                <a:lnTo>
                  <a:pt x="166" y="371"/>
                </a:lnTo>
                <a:lnTo>
                  <a:pt x="168" y="367"/>
                </a:lnTo>
                <a:lnTo>
                  <a:pt x="170" y="362"/>
                </a:lnTo>
                <a:lnTo>
                  <a:pt x="172" y="358"/>
                </a:lnTo>
                <a:lnTo>
                  <a:pt x="174" y="353"/>
                </a:lnTo>
                <a:lnTo>
                  <a:pt x="176" y="349"/>
                </a:lnTo>
                <a:lnTo>
                  <a:pt x="178" y="344"/>
                </a:lnTo>
                <a:lnTo>
                  <a:pt x="180" y="340"/>
                </a:lnTo>
                <a:lnTo>
                  <a:pt x="182" y="335"/>
                </a:lnTo>
                <a:lnTo>
                  <a:pt x="184" y="331"/>
                </a:lnTo>
                <a:lnTo>
                  <a:pt x="186" y="326"/>
                </a:lnTo>
                <a:lnTo>
                  <a:pt x="188" y="322"/>
                </a:lnTo>
                <a:lnTo>
                  <a:pt x="190" y="317"/>
                </a:lnTo>
                <a:lnTo>
                  <a:pt x="192" y="313"/>
                </a:lnTo>
                <a:lnTo>
                  <a:pt x="194" y="308"/>
                </a:lnTo>
                <a:lnTo>
                  <a:pt x="196" y="303"/>
                </a:lnTo>
                <a:lnTo>
                  <a:pt x="198" y="299"/>
                </a:lnTo>
                <a:lnTo>
                  <a:pt x="200" y="294"/>
                </a:lnTo>
                <a:lnTo>
                  <a:pt x="202" y="290"/>
                </a:lnTo>
                <a:lnTo>
                  <a:pt x="204" y="285"/>
                </a:lnTo>
                <a:lnTo>
                  <a:pt x="206" y="281"/>
                </a:lnTo>
                <a:lnTo>
                  <a:pt x="208" y="276"/>
                </a:lnTo>
                <a:lnTo>
                  <a:pt x="210" y="272"/>
                </a:lnTo>
                <a:lnTo>
                  <a:pt x="212" y="267"/>
                </a:lnTo>
                <a:lnTo>
                  <a:pt x="214" y="263"/>
                </a:lnTo>
                <a:lnTo>
                  <a:pt x="216" y="258"/>
                </a:lnTo>
                <a:lnTo>
                  <a:pt x="218" y="254"/>
                </a:lnTo>
                <a:lnTo>
                  <a:pt x="220" y="249"/>
                </a:lnTo>
                <a:lnTo>
                  <a:pt x="222" y="245"/>
                </a:lnTo>
                <a:lnTo>
                  <a:pt x="224" y="240"/>
                </a:lnTo>
                <a:lnTo>
                  <a:pt x="226" y="236"/>
                </a:lnTo>
                <a:lnTo>
                  <a:pt x="228" y="232"/>
                </a:lnTo>
                <a:lnTo>
                  <a:pt x="230" y="227"/>
                </a:lnTo>
                <a:lnTo>
                  <a:pt x="232" y="223"/>
                </a:lnTo>
                <a:lnTo>
                  <a:pt x="234" y="219"/>
                </a:lnTo>
                <a:lnTo>
                  <a:pt x="236" y="214"/>
                </a:lnTo>
                <a:lnTo>
                  <a:pt x="238" y="210"/>
                </a:lnTo>
                <a:lnTo>
                  <a:pt x="240" y="206"/>
                </a:lnTo>
                <a:lnTo>
                  <a:pt x="242" y="201"/>
                </a:lnTo>
                <a:lnTo>
                  <a:pt x="244" y="197"/>
                </a:lnTo>
                <a:lnTo>
                  <a:pt x="246" y="193"/>
                </a:lnTo>
                <a:lnTo>
                  <a:pt x="248" y="189"/>
                </a:lnTo>
                <a:lnTo>
                  <a:pt x="250" y="185"/>
                </a:lnTo>
                <a:lnTo>
                  <a:pt x="252" y="180"/>
                </a:lnTo>
                <a:lnTo>
                  <a:pt x="254" y="176"/>
                </a:lnTo>
                <a:lnTo>
                  <a:pt x="256" y="172"/>
                </a:lnTo>
                <a:lnTo>
                  <a:pt x="258" y="168"/>
                </a:lnTo>
                <a:lnTo>
                  <a:pt x="260" y="164"/>
                </a:lnTo>
                <a:lnTo>
                  <a:pt x="262" y="160"/>
                </a:lnTo>
                <a:lnTo>
                  <a:pt x="264" y="156"/>
                </a:lnTo>
                <a:lnTo>
                  <a:pt x="266" y="152"/>
                </a:lnTo>
                <a:lnTo>
                  <a:pt x="268" y="148"/>
                </a:lnTo>
                <a:lnTo>
                  <a:pt x="270" y="144"/>
                </a:lnTo>
                <a:lnTo>
                  <a:pt x="272" y="141"/>
                </a:lnTo>
                <a:lnTo>
                  <a:pt x="274" y="137"/>
                </a:lnTo>
                <a:lnTo>
                  <a:pt x="276" y="133"/>
                </a:lnTo>
                <a:lnTo>
                  <a:pt x="278" y="129"/>
                </a:lnTo>
                <a:lnTo>
                  <a:pt x="280" y="126"/>
                </a:lnTo>
                <a:lnTo>
                  <a:pt x="282" y="122"/>
                </a:lnTo>
                <a:lnTo>
                  <a:pt x="284" y="118"/>
                </a:lnTo>
                <a:lnTo>
                  <a:pt x="286" y="115"/>
                </a:lnTo>
                <a:lnTo>
                  <a:pt x="288" y="111"/>
                </a:lnTo>
                <a:lnTo>
                  <a:pt x="290" y="108"/>
                </a:lnTo>
                <a:lnTo>
                  <a:pt x="292" y="104"/>
                </a:lnTo>
                <a:lnTo>
                  <a:pt x="294" y="101"/>
                </a:lnTo>
                <a:lnTo>
                  <a:pt x="296" y="98"/>
                </a:lnTo>
                <a:lnTo>
                  <a:pt x="298" y="94"/>
                </a:lnTo>
                <a:lnTo>
                  <a:pt x="300" y="91"/>
                </a:lnTo>
                <a:lnTo>
                  <a:pt x="302" y="88"/>
                </a:lnTo>
                <a:lnTo>
                  <a:pt x="304" y="85"/>
                </a:lnTo>
                <a:lnTo>
                  <a:pt x="306" y="82"/>
                </a:lnTo>
                <a:lnTo>
                  <a:pt x="308" y="79"/>
                </a:lnTo>
                <a:lnTo>
                  <a:pt x="310" y="76"/>
                </a:lnTo>
                <a:lnTo>
                  <a:pt x="312" y="73"/>
                </a:lnTo>
                <a:lnTo>
                  <a:pt x="314" y="70"/>
                </a:lnTo>
                <a:lnTo>
                  <a:pt x="316" y="67"/>
                </a:lnTo>
                <a:lnTo>
                  <a:pt x="318" y="64"/>
                </a:lnTo>
                <a:lnTo>
                  <a:pt x="320" y="61"/>
                </a:lnTo>
                <a:lnTo>
                  <a:pt x="322" y="59"/>
                </a:lnTo>
                <a:lnTo>
                  <a:pt x="324" y="56"/>
                </a:lnTo>
                <a:lnTo>
                  <a:pt x="326" y="54"/>
                </a:lnTo>
                <a:lnTo>
                  <a:pt x="328" y="51"/>
                </a:lnTo>
                <a:lnTo>
                  <a:pt x="330" y="49"/>
                </a:lnTo>
                <a:lnTo>
                  <a:pt x="332" y="46"/>
                </a:lnTo>
                <a:lnTo>
                  <a:pt x="334" y="44"/>
                </a:lnTo>
                <a:lnTo>
                  <a:pt x="336" y="41"/>
                </a:lnTo>
                <a:lnTo>
                  <a:pt x="338" y="39"/>
                </a:lnTo>
                <a:lnTo>
                  <a:pt x="340" y="37"/>
                </a:lnTo>
                <a:lnTo>
                  <a:pt x="342" y="35"/>
                </a:lnTo>
                <a:lnTo>
                  <a:pt x="344" y="33"/>
                </a:lnTo>
                <a:lnTo>
                  <a:pt x="346" y="31"/>
                </a:lnTo>
                <a:lnTo>
                  <a:pt x="348" y="29"/>
                </a:lnTo>
                <a:lnTo>
                  <a:pt x="350" y="27"/>
                </a:lnTo>
                <a:lnTo>
                  <a:pt x="352" y="25"/>
                </a:lnTo>
                <a:lnTo>
                  <a:pt x="354" y="23"/>
                </a:lnTo>
                <a:lnTo>
                  <a:pt x="356" y="22"/>
                </a:lnTo>
                <a:lnTo>
                  <a:pt x="358" y="20"/>
                </a:lnTo>
                <a:lnTo>
                  <a:pt x="360" y="18"/>
                </a:lnTo>
                <a:lnTo>
                  <a:pt x="362" y="17"/>
                </a:lnTo>
                <a:lnTo>
                  <a:pt x="364" y="15"/>
                </a:lnTo>
                <a:lnTo>
                  <a:pt x="366" y="14"/>
                </a:lnTo>
                <a:lnTo>
                  <a:pt x="368" y="13"/>
                </a:lnTo>
                <a:lnTo>
                  <a:pt x="370" y="12"/>
                </a:lnTo>
                <a:lnTo>
                  <a:pt x="372" y="10"/>
                </a:lnTo>
                <a:lnTo>
                  <a:pt x="374" y="9"/>
                </a:lnTo>
                <a:lnTo>
                  <a:pt x="376" y="8"/>
                </a:lnTo>
                <a:lnTo>
                  <a:pt x="378" y="7"/>
                </a:lnTo>
                <a:lnTo>
                  <a:pt x="380" y="6"/>
                </a:lnTo>
                <a:lnTo>
                  <a:pt x="382" y="5"/>
                </a:lnTo>
                <a:lnTo>
                  <a:pt x="384" y="5"/>
                </a:lnTo>
                <a:lnTo>
                  <a:pt x="386" y="4"/>
                </a:lnTo>
                <a:lnTo>
                  <a:pt x="388" y="3"/>
                </a:lnTo>
                <a:lnTo>
                  <a:pt x="390" y="2"/>
                </a:lnTo>
                <a:lnTo>
                  <a:pt x="392" y="2"/>
                </a:lnTo>
                <a:lnTo>
                  <a:pt x="394" y="1"/>
                </a:lnTo>
                <a:lnTo>
                  <a:pt x="396" y="1"/>
                </a:lnTo>
                <a:lnTo>
                  <a:pt x="398" y="1"/>
                </a:lnTo>
                <a:lnTo>
                  <a:pt x="400" y="0"/>
                </a:lnTo>
                <a:lnTo>
                  <a:pt x="402" y="0"/>
                </a:lnTo>
                <a:lnTo>
                  <a:pt x="404" y="0"/>
                </a:lnTo>
                <a:lnTo>
                  <a:pt x="406" y="0"/>
                </a:lnTo>
                <a:lnTo>
                  <a:pt x="408" y="0"/>
                </a:lnTo>
                <a:lnTo>
                  <a:pt x="410" y="0"/>
                </a:lnTo>
                <a:lnTo>
                  <a:pt x="412" y="0"/>
                </a:lnTo>
                <a:lnTo>
                  <a:pt x="414" y="0"/>
                </a:lnTo>
                <a:lnTo>
                  <a:pt x="416" y="1"/>
                </a:lnTo>
                <a:lnTo>
                  <a:pt x="418" y="1"/>
                </a:lnTo>
                <a:lnTo>
                  <a:pt x="420" y="1"/>
                </a:lnTo>
                <a:lnTo>
                  <a:pt x="422" y="2"/>
                </a:lnTo>
                <a:lnTo>
                  <a:pt x="424" y="2"/>
                </a:lnTo>
                <a:lnTo>
                  <a:pt x="426" y="3"/>
                </a:lnTo>
                <a:lnTo>
                  <a:pt x="428" y="4"/>
                </a:lnTo>
                <a:lnTo>
                  <a:pt x="430" y="4"/>
                </a:lnTo>
                <a:lnTo>
                  <a:pt x="432" y="5"/>
                </a:lnTo>
                <a:lnTo>
                  <a:pt x="434" y="6"/>
                </a:lnTo>
                <a:lnTo>
                  <a:pt x="436" y="7"/>
                </a:lnTo>
                <a:lnTo>
                  <a:pt x="438" y="8"/>
                </a:lnTo>
                <a:lnTo>
                  <a:pt x="440" y="9"/>
                </a:lnTo>
                <a:lnTo>
                  <a:pt x="442" y="10"/>
                </a:lnTo>
                <a:lnTo>
                  <a:pt x="444" y="11"/>
                </a:lnTo>
                <a:lnTo>
                  <a:pt x="446" y="12"/>
                </a:lnTo>
                <a:lnTo>
                  <a:pt x="448" y="14"/>
                </a:lnTo>
                <a:lnTo>
                  <a:pt x="450" y="15"/>
                </a:lnTo>
                <a:lnTo>
                  <a:pt x="452" y="17"/>
                </a:lnTo>
                <a:lnTo>
                  <a:pt x="454" y="18"/>
                </a:lnTo>
                <a:lnTo>
                  <a:pt x="456" y="20"/>
                </a:lnTo>
                <a:lnTo>
                  <a:pt x="458" y="21"/>
                </a:lnTo>
                <a:lnTo>
                  <a:pt x="460" y="23"/>
                </a:lnTo>
                <a:lnTo>
                  <a:pt x="462" y="25"/>
                </a:lnTo>
                <a:lnTo>
                  <a:pt x="464" y="27"/>
                </a:lnTo>
                <a:lnTo>
                  <a:pt x="466" y="28"/>
                </a:lnTo>
                <a:lnTo>
                  <a:pt x="468" y="30"/>
                </a:lnTo>
                <a:lnTo>
                  <a:pt x="470" y="32"/>
                </a:lnTo>
                <a:lnTo>
                  <a:pt x="472" y="34"/>
                </a:lnTo>
                <a:lnTo>
                  <a:pt x="474" y="37"/>
                </a:lnTo>
                <a:lnTo>
                  <a:pt x="476" y="39"/>
                </a:lnTo>
                <a:lnTo>
                  <a:pt x="478" y="41"/>
                </a:lnTo>
                <a:lnTo>
                  <a:pt x="480" y="43"/>
                </a:lnTo>
                <a:lnTo>
                  <a:pt x="482" y="46"/>
                </a:lnTo>
                <a:lnTo>
                  <a:pt x="484" y="48"/>
                </a:lnTo>
                <a:lnTo>
                  <a:pt x="486" y="50"/>
                </a:lnTo>
                <a:lnTo>
                  <a:pt x="488" y="53"/>
                </a:lnTo>
                <a:lnTo>
                  <a:pt x="490" y="55"/>
                </a:lnTo>
                <a:lnTo>
                  <a:pt x="492" y="58"/>
                </a:lnTo>
                <a:lnTo>
                  <a:pt x="494" y="61"/>
                </a:lnTo>
                <a:lnTo>
                  <a:pt x="496" y="64"/>
                </a:lnTo>
                <a:lnTo>
                  <a:pt x="498" y="66"/>
                </a:lnTo>
                <a:lnTo>
                  <a:pt x="500" y="69"/>
                </a:lnTo>
                <a:lnTo>
                  <a:pt x="502" y="72"/>
                </a:lnTo>
                <a:lnTo>
                  <a:pt x="504" y="75"/>
                </a:lnTo>
                <a:lnTo>
                  <a:pt x="506" y="78"/>
                </a:lnTo>
                <a:lnTo>
                  <a:pt x="508" y="81"/>
                </a:lnTo>
                <a:lnTo>
                  <a:pt x="510" y="84"/>
                </a:lnTo>
                <a:lnTo>
                  <a:pt x="512" y="87"/>
                </a:lnTo>
                <a:lnTo>
                  <a:pt x="514" y="90"/>
                </a:lnTo>
                <a:lnTo>
                  <a:pt x="516" y="94"/>
                </a:lnTo>
                <a:lnTo>
                  <a:pt x="518" y="97"/>
                </a:lnTo>
                <a:lnTo>
                  <a:pt x="520" y="100"/>
                </a:lnTo>
                <a:lnTo>
                  <a:pt x="522" y="104"/>
                </a:lnTo>
                <a:lnTo>
                  <a:pt x="524" y="107"/>
                </a:lnTo>
                <a:lnTo>
                  <a:pt x="526" y="111"/>
                </a:lnTo>
                <a:lnTo>
                  <a:pt x="528" y="114"/>
                </a:lnTo>
                <a:lnTo>
                  <a:pt x="530" y="118"/>
                </a:lnTo>
                <a:lnTo>
                  <a:pt x="532" y="121"/>
                </a:lnTo>
                <a:lnTo>
                  <a:pt x="534" y="125"/>
                </a:lnTo>
                <a:lnTo>
                  <a:pt x="536" y="128"/>
                </a:lnTo>
                <a:lnTo>
                  <a:pt x="538" y="132"/>
                </a:lnTo>
                <a:lnTo>
                  <a:pt x="540" y="136"/>
                </a:lnTo>
                <a:lnTo>
                  <a:pt x="542" y="140"/>
                </a:lnTo>
                <a:lnTo>
                  <a:pt x="544" y="144"/>
                </a:lnTo>
                <a:lnTo>
                  <a:pt x="546" y="147"/>
                </a:lnTo>
                <a:lnTo>
                  <a:pt x="548" y="151"/>
                </a:lnTo>
                <a:lnTo>
                  <a:pt x="550" y="155"/>
                </a:lnTo>
                <a:lnTo>
                  <a:pt x="552" y="159"/>
                </a:lnTo>
                <a:lnTo>
                  <a:pt x="554" y="163"/>
                </a:lnTo>
                <a:lnTo>
                  <a:pt x="556" y="167"/>
                </a:lnTo>
                <a:lnTo>
                  <a:pt x="558" y="171"/>
                </a:lnTo>
                <a:lnTo>
                  <a:pt x="560" y="175"/>
                </a:lnTo>
                <a:lnTo>
                  <a:pt x="562" y="179"/>
                </a:lnTo>
                <a:lnTo>
                  <a:pt x="564" y="184"/>
                </a:lnTo>
                <a:lnTo>
                  <a:pt x="566" y="188"/>
                </a:lnTo>
                <a:lnTo>
                  <a:pt x="568" y="192"/>
                </a:lnTo>
                <a:lnTo>
                  <a:pt x="570" y="196"/>
                </a:lnTo>
                <a:lnTo>
                  <a:pt x="572" y="200"/>
                </a:lnTo>
                <a:lnTo>
                  <a:pt x="574" y="205"/>
                </a:lnTo>
                <a:lnTo>
                  <a:pt x="576" y="209"/>
                </a:lnTo>
                <a:lnTo>
                  <a:pt x="578" y="213"/>
                </a:lnTo>
                <a:lnTo>
                  <a:pt x="580" y="218"/>
                </a:lnTo>
                <a:lnTo>
                  <a:pt x="582" y="222"/>
                </a:lnTo>
                <a:lnTo>
                  <a:pt x="584" y="226"/>
                </a:lnTo>
                <a:lnTo>
                  <a:pt x="586" y="231"/>
                </a:lnTo>
                <a:lnTo>
                  <a:pt x="588" y="235"/>
                </a:lnTo>
                <a:lnTo>
                  <a:pt x="590" y="239"/>
                </a:lnTo>
                <a:lnTo>
                  <a:pt x="592" y="244"/>
                </a:lnTo>
                <a:lnTo>
                  <a:pt x="594" y="248"/>
                </a:lnTo>
                <a:lnTo>
                  <a:pt x="596" y="253"/>
                </a:lnTo>
                <a:lnTo>
                  <a:pt x="598" y="257"/>
                </a:lnTo>
                <a:lnTo>
                  <a:pt x="600" y="262"/>
                </a:lnTo>
                <a:lnTo>
                  <a:pt x="602" y="266"/>
                </a:lnTo>
                <a:lnTo>
                  <a:pt x="604" y="271"/>
                </a:lnTo>
                <a:lnTo>
                  <a:pt x="606" y="275"/>
                </a:lnTo>
                <a:lnTo>
                  <a:pt x="608" y="280"/>
                </a:lnTo>
                <a:lnTo>
                  <a:pt x="610" y="284"/>
                </a:lnTo>
                <a:lnTo>
                  <a:pt x="612" y="289"/>
                </a:lnTo>
                <a:lnTo>
                  <a:pt x="614" y="293"/>
                </a:lnTo>
                <a:lnTo>
                  <a:pt x="616" y="298"/>
                </a:lnTo>
                <a:lnTo>
                  <a:pt x="618" y="302"/>
                </a:lnTo>
                <a:lnTo>
                  <a:pt x="620" y="307"/>
                </a:lnTo>
                <a:lnTo>
                  <a:pt x="622" y="311"/>
                </a:lnTo>
                <a:lnTo>
                  <a:pt x="624" y="316"/>
                </a:lnTo>
                <a:lnTo>
                  <a:pt x="626" y="321"/>
                </a:lnTo>
                <a:lnTo>
                  <a:pt x="628" y="325"/>
                </a:lnTo>
                <a:lnTo>
                  <a:pt x="630" y="330"/>
                </a:lnTo>
                <a:lnTo>
                  <a:pt x="632" y="334"/>
                </a:lnTo>
                <a:lnTo>
                  <a:pt x="634" y="339"/>
                </a:lnTo>
                <a:lnTo>
                  <a:pt x="636" y="343"/>
                </a:lnTo>
                <a:lnTo>
                  <a:pt x="638" y="348"/>
                </a:lnTo>
                <a:lnTo>
                  <a:pt x="640" y="352"/>
                </a:lnTo>
                <a:lnTo>
                  <a:pt x="642" y="357"/>
                </a:lnTo>
                <a:lnTo>
                  <a:pt x="644" y="361"/>
                </a:lnTo>
                <a:lnTo>
                  <a:pt x="646" y="366"/>
                </a:lnTo>
                <a:lnTo>
                  <a:pt x="648" y="370"/>
                </a:lnTo>
                <a:lnTo>
                  <a:pt x="650" y="374"/>
                </a:lnTo>
                <a:lnTo>
                  <a:pt x="652" y="379"/>
                </a:lnTo>
                <a:lnTo>
                  <a:pt x="654" y="383"/>
                </a:lnTo>
                <a:lnTo>
                  <a:pt x="656" y="388"/>
                </a:lnTo>
                <a:lnTo>
                  <a:pt x="658" y="392"/>
                </a:lnTo>
                <a:lnTo>
                  <a:pt x="660" y="396"/>
                </a:lnTo>
                <a:lnTo>
                  <a:pt x="662" y="401"/>
                </a:lnTo>
                <a:lnTo>
                  <a:pt x="664" y="405"/>
                </a:lnTo>
                <a:lnTo>
                  <a:pt x="666" y="409"/>
                </a:lnTo>
                <a:lnTo>
                  <a:pt x="668" y="414"/>
                </a:lnTo>
                <a:lnTo>
                  <a:pt x="670" y="418"/>
                </a:lnTo>
                <a:lnTo>
                  <a:pt x="672" y="422"/>
                </a:lnTo>
                <a:lnTo>
                  <a:pt x="674" y="426"/>
                </a:lnTo>
                <a:lnTo>
                  <a:pt x="676" y="431"/>
                </a:lnTo>
                <a:lnTo>
                  <a:pt x="678" y="435"/>
                </a:lnTo>
                <a:lnTo>
                  <a:pt x="680" y="439"/>
                </a:lnTo>
                <a:lnTo>
                  <a:pt x="682" y="443"/>
                </a:lnTo>
                <a:lnTo>
                  <a:pt x="684" y="447"/>
                </a:lnTo>
                <a:lnTo>
                  <a:pt x="686" y="451"/>
                </a:lnTo>
                <a:lnTo>
                  <a:pt x="688" y="455"/>
                </a:lnTo>
                <a:lnTo>
                  <a:pt x="690" y="459"/>
                </a:lnTo>
                <a:lnTo>
                  <a:pt x="692" y="463"/>
                </a:lnTo>
                <a:lnTo>
                  <a:pt x="694" y="467"/>
                </a:lnTo>
                <a:lnTo>
                  <a:pt x="696" y="471"/>
                </a:lnTo>
                <a:lnTo>
                  <a:pt x="698" y="475"/>
                </a:lnTo>
                <a:lnTo>
                  <a:pt x="700" y="478"/>
                </a:lnTo>
                <a:lnTo>
                  <a:pt x="702" y="482"/>
                </a:lnTo>
                <a:lnTo>
                  <a:pt x="704" y="486"/>
                </a:lnTo>
                <a:lnTo>
                  <a:pt x="706" y="489"/>
                </a:lnTo>
                <a:lnTo>
                  <a:pt x="708" y="493"/>
                </a:lnTo>
                <a:lnTo>
                  <a:pt x="710" y="497"/>
                </a:lnTo>
                <a:lnTo>
                  <a:pt x="712" y="500"/>
                </a:lnTo>
                <a:lnTo>
                  <a:pt x="714" y="504"/>
                </a:lnTo>
                <a:lnTo>
                  <a:pt x="716" y="507"/>
                </a:lnTo>
                <a:lnTo>
                  <a:pt x="718" y="511"/>
                </a:lnTo>
                <a:lnTo>
                  <a:pt x="720" y="514"/>
                </a:lnTo>
                <a:lnTo>
                  <a:pt x="722" y="517"/>
                </a:lnTo>
                <a:lnTo>
                  <a:pt x="724" y="521"/>
                </a:lnTo>
                <a:lnTo>
                  <a:pt x="726" y="524"/>
                </a:lnTo>
                <a:lnTo>
                  <a:pt x="728" y="527"/>
                </a:lnTo>
                <a:lnTo>
                  <a:pt x="730" y="530"/>
                </a:lnTo>
                <a:lnTo>
                  <a:pt x="732" y="534"/>
                </a:lnTo>
                <a:lnTo>
                  <a:pt x="734" y="537"/>
                </a:lnTo>
                <a:lnTo>
                  <a:pt x="736" y="540"/>
                </a:lnTo>
                <a:lnTo>
                  <a:pt x="738" y="543"/>
                </a:lnTo>
                <a:lnTo>
                  <a:pt x="740" y="546"/>
                </a:lnTo>
                <a:lnTo>
                  <a:pt x="742" y="548"/>
                </a:lnTo>
                <a:lnTo>
                  <a:pt x="744" y="551"/>
                </a:lnTo>
                <a:lnTo>
                  <a:pt x="746" y="554"/>
                </a:lnTo>
                <a:lnTo>
                  <a:pt x="748" y="557"/>
                </a:lnTo>
                <a:lnTo>
                  <a:pt x="750" y="559"/>
                </a:lnTo>
                <a:lnTo>
                  <a:pt x="752" y="562"/>
                </a:lnTo>
                <a:lnTo>
                  <a:pt x="754" y="564"/>
                </a:lnTo>
                <a:lnTo>
                  <a:pt x="756" y="567"/>
                </a:lnTo>
                <a:lnTo>
                  <a:pt x="758" y="569"/>
                </a:lnTo>
                <a:lnTo>
                  <a:pt x="760" y="572"/>
                </a:lnTo>
                <a:lnTo>
                  <a:pt x="762" y="574"/>
                </a:lnTo>
                <a:lnTo>
                  <a:pt x="764" y="576"/>
                </a:lnTo>
                <a:lnTo>
                  <a:pt x="766" y="578"/>
                </a:lnTo>
                <a:lnTo>
                  <a:pt x="768" y="581"/>
                </a:lnTo>
                <a:lnTo>
                  <a:pt x="770" y="583"/>
                </a:lnTo>
                <a:lnTo>
                  <a:pt x="772" y="585"/>
                </a:lnTo>
                <a:lnTo>
                  <a:pt x="774" y="587"/>
                </a:lnTo>
                <a:lnTo>
                  <a:pt x="776" y="589"/>
                </a:lnTo>
                <a:lnTo>
                  <a:pt x="778" y="590"/>
                </a:lnTo>
                <a:lnTo>
                  <a:pt x="780" y="592"/>
                </a:lnTo>
                <a:lnTo>
                  <a:pt x="782" y="594"/>
                </a:lnTo>
                <a:lnTo>
                  <a:pt x="784" y="596"/>
                </a:lnTo>
                <a:lnTo>
                  <a:pt x="786" y="597"/>
                </a:lnTo>
                <a:lnTo>
                  <a:pt x="788" y="599"/>
                </a:lnTo>
                <a:lnTo>
                  <a:pt x="790" y="600"/>
                </a:lnTo>
                <a:lnTo>
                  <a:pt x="792" y="602"/>
                </a:lnTo>
                <a:lnTo>
                  <a:pt x="794" y="603"/>
                </a:lnTo>
                <a:lnTo>
                  <a:pt x="796" y="604"/>
                </a:lnTo>
                <a:lnTo>
                  <a:pt x="798" y="605"/>
                </a:lnTo>
                <a:lnTo>
                  <a:pt x="800" y="607"/>
                </a:lnTo>
                <a:lnTo>
                  <a:pt x="802" y="608"/>
                </a:lnTo>
                <a:lnTo>
                  <a:pt x="804" y="609"/>
                </a:lnTo>
                <a:lnTo>
                  <a:pt x="806" y="610"/>
                </a:lnTo>
                <a:lnTo>
                  <a:pt x="808" y="611"/>
                </a:lnTo>
                <a:lnTo>
                  <a:pt x="810" y="611"/>
                </a:lnTo>
                <a:lnTo>
                  <a:pt x="812" y="612"/>
                </a:lnTo>
                <a:lnTo>
                  <a:pt x="814" y="613"/>
                </a:lnTo>
                <a:lnTo>
                  <a:pt x="816" y="613"/>
                </a:lnTo>
                <a:lnTo>
                  <a:pt x="818" y="614"/>
                </a:lnTo>
                <a:lnTo>
                  <a:pt x="820" y="614"/>
                </a:lnTo>
                <a:lnTo>
                  <a:pt x="822" y="615"/>
                </a:lnTo>
                <a:lnTo>
                  <a:pt x="824" y="615"/>
                </a:lnTo>
                <a:lnTo>
                  <a:pt x="826" y="616"/>
                </a:lnTo>
                <a:lnTo>
                  <a:pt x="828" y="616"/>
                </a:lnTo>
                <a:lnTo>
                  <a:pt x="830" y="616"/>
                </a:lnTo>
                <a:lnTo>
                  <a:pt x="832" y="616"/>
                </a:lnTo>
                <a:lnTo>
                  <a:pt x="834" y="616"/>
                </a:lnTo>
                <a:lnTo>
                  <a:pt x="836" y="616"/>
                </a:lnTo>
                <a:lnTo>
                  <a:pt x="838" y="616"/>
                </a:lnTo>
                <a:lnTo>
                  <a:pt x="840" y="616"/>
                </a:lnTo>
                <a:lnTo>
                  <a:pt x="842" y="615"/>
                </a:lnTo>
                <a:lnTo>
                  <a:pt x="844" y="615"/>
                </a:lnTo>
                <a:lnTo>
                  <a:pt x="846" y="615"/>
                </a:lnTo>
                <a:lnTo>
                  <a:pt x="848" y="614"/>
                </a:lnTo>
                <a:lnTo>
                  <a:pt x="850" y="614"/>
                </a:lnTo>
                <a:lnTo>
                  <a:pt x="852" y="613"/>
                </a:lnTo>
                <a:lnTo>
                  <a:pt x="854" y="613"/>
                </a:lnTo>
                <a:lnTo>
                  <a:pt x="856" y="612"/>
                </a:lnTo>
                <a:lnTo>
                  <a:pt x="858" y="611"/>
                </a:lnTo>
                <a:lnTo>
                  <a:pt x="860" y="610"/>
                </a:lnTo>
                <a:lnTo>
                  <a:pt x="862" y="609"/>
                </a:lnTo>
                <a:lnTo>
                  <a:pt x="864" y="608"/>
                </a:lnTo>
                <a:lnTo>
                  <a:pt x="866" y="607"/>
                </a:lnTo>
                <a:lnTo>
                  <a:pt x="868" y="606"/>
                </a:lnTo>
                <a:lnTo>
                  <a:pt x="870" y="605"/>
                </a:lnTo>
                <a:lnTo>
                  <a:pt x="872" y="604"/>
                </a:lnTo>
                <a:lnTo>
                  <a:pt x="874" y="603"/>
                </a:lnTo>
                <a:lnTo>
                  <a:pt x="876" y="601"/>
                </a:lnTo>
                <a:lnTo>
                  <a:pt x="878" y="600"/>
                </a:lnTo>
                <a:lnTo>
                  <a:pt x="880" y="598"/>
                </a:lnTo>
                <a:lnTo>
                  <a:pt x="882" y="597"/>
                </a:lnTo>
                <a:lnTo>
                  <a:pt x="884" y="595"/>
                </a:lnTo>
                <a:lnTo>
                  <a:pt x="886" y="593"/>
                </a:lnTo>
                <a:lnTo>
                  <a:pt x="888" y="592"/>
                </a:lnTo>
                <a:lnTo>
                  <a:pt x="890" y="590"/>
                </a:lnTo>
                <a:lnTo>
                  <a:pt x="892" y="588"/>
                </a:lnTo>
                <a:lnTo>
                  <a:pt x="894" y="586"/>
                </a:lnTo>
                <a:lnTo>
                  <a:pt x="896" y="584"/>
                </a:lnTo>
                <a:lnTo>
                  <a:pt x="898" y="582"/>
                </a:lnTo>
                <a:lnTo>
                  <a:pt x="900" y="580"/>
                </a:lnTo>
                <a:lnTo>
                  <a:pt x="902" y="578"/>
                </a:lnTo>
                <a:lnTo>
                  <a:pt x="904" y="576"/>
                </a:lnTo>
                <a:lnTo>
                  <a:pt x="906" y="573"/>
                </a:lnTo>
                <a:lnTo>
                  <a:pt x="908" y="571"/>
                </a:lnTo>
                <a:lnTo>
                  <a:pt x="910" y="569"/>
                </a:lnTo>
                <a:lnTo>
                  <a:pt x="912" y="566"/>
                </a:lnTo>
                <a:lnTo>
                  <a:pt x="914" y="564"/>
                </a:lnTo>
                <a:lnTo>
                  <a:pt x="916" y="561"/>
                </a:lnTo>
                <a:lnTo>
                  <a:pt x="918" y="558"/>
                </a:lnTo>
                <a:lnTo>
                  <a:pt x="920" y="556"/>
                </a:lnTo>
                <a:lnTo>
                  <a:pt x="922" y="553"/>
                </a:lnTo>
                <a:lnTo>
                  <a:pt x="924" y="550"/>
                </a:lnTo>
                <a:lnTo>
                  <a:pt x="926" y="547"/>
                </a:lnTo>
                <a:lnTo>
                  <a:pt x="928" y="545"/>
                </a:lnTo>
                <a:lnTo>
                  <a:pt x="930" y="542"/>
                </a:lnTo>
                <a:lnTo>
                  <a:pt x="932" y="539"/>
                </a:lnTo>
                <a:lnTo>
                  <a:pt x="934" y="536"/>
                </a:lnTo>
                <a:lnTo>
                  <a:pt x="936" y="533"/>
                </a:lnTo>
                <a:lnTo>
                  <a:pt x="938" y="529"/>
                </a:lnTo>
                <a:lnTo>
                  <a:pt x="940" y="526"/>
                </a:lnTo>
                <a:lnTo>
                  <a:pt x="942" y="523"/>
                </a:lnTo>
                <a:lnTo>
                  <a:pt x="944" y="520"/>
                </a:lnTo>
                <a:lnTo>
                  <a:pt x="946" y="516"/>
                </a:lnTo>
                <a:lnTo>
                  <a:pt x="948" y="513"/>
                </a:lnTo>
                <a:lnTo>
                  <a:pt x="950" y="510"/>
                </a:lnTo>
                <a:lnTo>
                  <a:pt x="952" y="506"/>
                </a:lnTo>
                <a:lnTo>
                  <a:pt x="954" y="503"/>
                </a:lnTo>
                <a:lnTo>
                  <a:pt x="956" y="499"/>
                </a:lnTo>
                <a:lnTo>
                  <a:pt x="958" y="496"/>
                </a:lnTo>
                <a:lnTo>
                  <a:pt x="960" y="492"/>
                </a:lnTo>
                <a:lnTo>
                  <a:pt x="962" y="488"/>
                </a:lnTo>
                <a:lnTo>
                  <a:pt x="964" y="485"/>
                </a:lnTo>
                <a:lnTo>
                  <a:pt x="966" y="481"/>
                </a:lnTo>
                <a:lnTo>
                  <a:pt x="968" y="477"/>
                </a:lnTo>
                <a:lnTo>
                  <a:pt x="970" y="473"/>
                </a:lnTo>
                <a:lnTo>
                  <a:pt x="972" y="469"/>
                </a:lnTo>
                <a:lnTo>
                  <a:pt x="974" y="466"/>
                </a:lnTo>
                <a:lnTo>
                  <a:pt x="976" y="462"/>
                </a:lnTo>
                <a:lnTo>
                  <a:pt x="978" y="458"/>
                </a:lnTo>
                <a:lnTo>
                  <a:pt x="980" y="454"/>
                </a:lnTo>
                <a:lnTo>
                  <a:pt x="982" y="450"/>
                </a:lnTo>
                <a:lnTo>
                  <a:pt x="984" y="446"/>
                </a:lnTo>
                <a:lnTo>
                  <a:pt x="986" y="442"/>
                </a:lnTo>
                <a:lnTo>
                  <a:pt x="988" y="438"/>
                </a:lnTo>
                <a:lnTo>
                  <a:pt x="990" y="433"/>
                </a:lnTo>
                <a:lnTo>
                  <a:pt x="992" y="429"/>
                </a:lnTo>
                <a:lnTo>
                  <a:pt x="994" y="425"/>
                </a:lnTo>
                <a:lnTo>
                  <a:pt x="996" y="421"/>
                </a:lnTo>
                <a:lnTo>
                  <a:pt x="998" y="417"/>
                </a:lnTo>
                <a:lnTo>
                  <a:pt x="1000" y="412"/>
                </a:lnTo>
                <a:lnTo>
                  <a:pt x="1002" y="408"/>
                </a:lnTo>
                <a:lnTo>
                  <a:pt x="1004" y="404"/>
                </a:lnTo>
                <a:lnTo>
                  <a:pt x="1006" y="399"/>
                </a:lnTo>
                <a:lnTo>
                  <a:pt x="1008" y="395"/>
                </a:lnTo>
                <a:lnTo>
                  <a:pt x="1010" y="391"/>
                </a:lnTo>
                <a:lnTo>
                  <a:pt x="1012" y="386"/>
                </a:lnTo>
                <a:lnTo>
                  <a:pt x="1014" y="382"/>
                </a:lnTo>
                <a:lnTo>
                  <a:pt x="1016" y="378"/>
                </a:lnTo>
                <a:lnTo>
                  <a:pt x="1018" y="373"/>
                </a:lnTo>
                <a:lnTo>
                  <a:pt x="1020" y="369"/>
                </a:lnTo>
                <a:lnTo>
                  <a:pt x="1022" y="364"/>
                </a:lnTo>
                <a:lnTo>
                  <a:pt x="1024" y="360"/>
                </a:lnTo>
                <a:lnTo>
                  <a:pt x="1026" y="355"/>
                </a:lnTo>
                <a:lnTo>
                  <a:pt x="1028" y="351"/>
                </a:lnTo>
                <a:lnTo>
                  <a:pt x="1030" y="346"/>
                </a:lnTo>
                <a:lnTo>
                  <a:pt x="1032" y="342"/>
                </a:lnTo>
                <a:lnTo>
                  <a:pt x="1034" y="337"/>
                </a:lnTo>
                <a:lnTo>
                  <a:pt x="1036" y="333"/>
                </a:lnTo>
                <a:lnTo>
                  <a:pt x="1038" y="328"/>
                </a:lnTo>
                <a:lnTo>
                  <a:pt x="1040" y="324"/>
                </a:lnTo>
                <a:lnTo>
                  <a:pt x="1042" y="319"/>
                </a:lnTo>
                <a:lnTo>
                  <a:pt x="1044" y="315"/>
                </a:lnTo>
                <a:lnTo>
                  <a:pt x="1046" y="310"/>
                </a:lnTo>
                <a:lnTo>
                  <a:pt x="1048" y="306"/>
                </a:lnTo>
                <a:lnTo>
                  <a:pt x="1050" y="301"/>
                </a:lnTo>
                <a:lnTo>
                  <a:pt x="1052" y="296"/>
                </a:lnTo>
                <a:lnTo>
                  <a:pt x="1054" y="292"/>
                </a:lnTo>
                <a:lnTo>
                  <a:pt x="1056" y="287"/>
                </a:lnTo>
                <a:lnTo>
                  <a:pt x="1058" y="283"/>
                </a:lnTo>
                <a:lnTo>
                  <a:pt x="1060" y="278"/>
                </a:lnTo>
                <a:lnTo>
                  <a:pt x="1062" y="274"/>
                </a:lnTo>
                <a:lnTo>
                  <a:pt x="1064" y="269"/>
                </a:lnTo>
                <a:lnTo>
                  <a:pt x="1066" y="265"/>
                </a:lnTo>
                <a:lnTo>
                  <a:pt x="1068" y="260"/>
                </a:lnTo>
                <a:lnTo>
                  <a:pt x="1070" y="256"/>
                </a:lnTo>
                <a:lnTo>
                  <a:pt x="1072" y="251"/>
                </a:lnTo>
                <a:lnTo>
                  <a:pt x="1074" y="247"/>
                </a:lnTo>
                <a:lnTo>
                  <a:pt x="1076" y="243"/>
                </a:lnTo>
                <a:lnTo>
                  <a:pt x="1078" y="238"/>
                </a:lnTo>
                <a:lnTo>
                  <a:pt x="1080" y="234"/>
                </a:lnTo>
                <a:lnTo>
                  <a:pt x="1082" y="229"/>
                </a:lnTo>
                <a:lnTo>
                  <a:pt x="1084" y="225"/>
                </a:lnTo>
                <a:lnTo>
                  <a:pt x="1086" y="221"/>
                </a:lnTo>
                <a:lnTo>
                  <a:pt x="1088" y="216"/>
                </a:lnTo>
                <a:lnTo>
                  <a:pt x="1090" y="212"/>
                </a:lnTo>
                <a:lnTo>
                  <a:pt x="1092" y="208"/>
                </a:lnTo>
                <a:lnTo>
                  <a:pt x="1094" y="203"/>
                </a:lnTo>
                <a:lnTo>
                  <a:pt x="1096" y="199"/>
                </a:lnTo>
                <a:lnTo>
                  <a:pt x="1098" y="195"/>
                </a:lnTo>
                <a:lnTo>
                  <a:pt x="1100" y="191"/>
                </a:lnTo>
                <a:lnTo>
                  <a:pt x="1102" y="186"/>
                </a:lnTo>
                <a:lnTo>
                  <a:pt x="1104" y="182"/>
                </a:lnTo>
                <a:lnTo>
                  <a:pt x="1106" y="178"/>
                </a:lnTo>
                <a:lnTo>
                  <a:pt x="1108" y="174"/>
                </a:lnTo>
                <a:lnTo>
                  <a:pt x="1110" y="170"/>
                </a:lnTo>
                <a:lnTo>
                  <a:pt x="1112" y="166"/>
                </a:lnTo>
                <a:lnTo>
                  <a:pt x="1114" y="162"/>
                </a:lnTo>
                <a:lnTo>
                  <a:pt x="1116" y="158"/>
                </a:lnTo>
                <a:lnTo>
                  <a:pt x="1118" y="154"/>
                </a:lnTo>
                <a:lnTo>
                  <a:pt x="1120" y="150"/>
                </a:lnTo>
                <a:lnTo>
                  <a:pt x="1122" y="146"/>
                </a:lnTo>
                <a:lnTo>
                  <a:pt x="1124" y="142"/>
                </a:lnTo>
                <a:lnTo>
                  <a:pt x="1126" y="139"/>
                </a:lnTo>
                <a:lnTo>
                  <a:pt x="1128" y="135"/>
                </a:lnTo>
                <a:lnTo>
                  <a:pt x="1130" y="131"/>
                </a:lnTo>
                <a:lnTo>
                  <a:pt x="1132" y="127"/>
                </a:lnTo>
                <a:lnTo>
                  <a:pt x="1134" y="124"/>
                </a:lnTo>
                <a:lnTo>
                  <a:pt x="1136" y="120"/>
                </a:lnTo>
                <a:lnTo>
                  <a:pt x="1138" y="116"/>
                </a:lnTo>
                <a:lnTo>
                  <a:pt x="1140" y="113"/>
                </a:lnTo>
                <a:lnTo>
                  <a:pt x="1142" y="109"/>
                </a:lnTo>
                <a:lnTo>
                  <a:pt x="1144" y="106"/>
                </a:lnTo>
                <a:lnTo>
                  <a:pt x="1146" y="103"/>
                </a:lnTo>
                <a:lnTo>
                  <a:pt x="1148" y="99"/>
                </a:lnTo>
                <a:lnTo>
                  <a:pt x="1150" y="96"/>
                </a:lnTo>
                <a:lnTo>
                  <a:pt x="1152" y="93"/>
                </a:lnTo>
                <a:lnTo>
                  <a:pt x="1154" y="89"/>
                </a:lnTo>
                <a:lnTo>
                  <a:pt x="1156" y="86"/>
                </a:lnTo>
                <a:lnTo>
                  <a:pt x="1158" y="83"/>
                </a:lnTo>
                <a:lnTo>
                  <a:pt x="1160" y="80"/>
                </a:lnTo>
                <a:lnTo>
                  <a:pt x="1162" y="77"/>
                </a:lnTo>
                <a:lnTo>
                  <a:pt x="1164" y="74"/>
                </a:lnTo>
                <a:lnTo>
                  <a:pt x="1166" y="71"/>
                </a:lnTo>
                <a:lnTo>
                  <a:pt x="1168" y="68"/>
                </a:lnTo>
                <a:lnTo>
                  <a:pt x="1170" y="65"/>
                </a:lnTo>
                <a:lnTo>
                  <a:pt x="1172" y="63"/>
                </a:lnTo>
                <a:lnTo>
                  <a:pt x="1174" y="60"/>
                </a:lnTo>
                <a:lnTo>
                  <a:pt x="1176" y="57"/>
                </a:lnTo>
                <a:lnTo>
                  <a:pt x="1178" y="55"/>
                </a:lnTo>
                <a:lnTo>
                  <a:pt x="1180" y="52"/>
                </a:lnTo>
                <a:lnTo>
                  <a:pt x="1182" y="50"/>
                </a:lnTo>
                <a:lnTo>
                  <a:pt x="1184" y="47"/>
                </a:lnTo>
                <a:lnTo>
                  <a:pt x="1186" y="45"/>
                </a:lnTo>
                <a:lnTo>
                  <a:pt x="1188" y="42"/>
                </a:lnTo>
                <a:lnTo>
                  <a:pt x="1190" y="40"/>
                </a:lnTo>
                <a:lnTo>
                  <a:pt x="1192" y="38"/>
                </a:lnTo>
                <a:lnTo>
                  <a:pt x="1194" y="36"/>
                </a:lnTo>
                <a:lnTo>
                  <a:pt x="1196" y="34"/>
                </a:lnTo>
                <a:lnTo>
                  <a:pt x="1198" y="32"/>
                </a:lnTo>
                <a:lnTo>
                  <a:pt x="1200" y="30"/>
                </a:lnTo>
                <a:lnTo>
                  <a:pt x="1202" y="28"/>
                </a:lnTo>
                <a:lnTo>
                  <a:pt x="1204" y="26"/>
                </a:lnTo>
                <a:lnTo>
                  <a:pt x="1206" y="24"/>
                </a:lnTo>
                <a:lnTo>
                  <a:pt x="1208" y="22"/>
                </a:lnTo>
                <a:lnTo>
                  <a:pt x="1210" y="21"/>
                </a:lnTo>
                <a:lnTo>
                  <a:pt x="1212" y="19"/>
                </a:lnTo>
                <a:lnTo>
                  <a:pt x="1214" y="18"/>
                </a:lnTo>
                <a:lnTo>
                  <a:pt x="1216" y="16"/>
                </a:lnTo>
                <a:lnTo>
                  <a:pt x="1218" y="15"/>
                </a:lnTo>
                <a:lnTo>
                  <a:pt x="1220" y="13"/>
                </a:lnTo>
                <a:lnTo>
                  <a:pt x="1222" y="12"/>
                </a:lnTo>
                <a:lnTo>
                  <a:pt x="1224" y="11"/>
                </a:lnTo>
                <a:lnTo>
                  <a:pt x="1226" y="10"/>
                </a:lnTo>
                <a:lnTo>
                  <a:pt x="1228" y="9"/>
                </a:lnTo>
                <a:lnTo>
                  <a:pt x="1230" y="8"/>
                </a:lnTo>
                <a:lnTo>
                  <a:pt x="1232" y="7"/>
                </a:lnTo>
                <a:lnTo>
                  <a:pt x="1234" y="6"/>
                </a:lnTo>
                <a:lnTo>
                  <a:pt x="1236" y="5"/>
                </a:lnTo>
                <a:lnTo>
                  <a:pt x="1238" y="4"/>
                </a:lnTo>
                <a:lnTo>
                  <a:pt x="1240" y="3"/>
                </a:lnTo>
                <a:lnTo>
                  <a:pt x="1242" y="3"/>
                </a:lnTo>
                <a:lnTo>
                  <a:pt x="1244" y="2"/>
                </a:lnTo>
                <a:lnTo>
                  <a:pt x="1246" y="2"/>
                </a:lnTo>
                <a:lnTo>
                  <a:pt x="1248" y="1"/>
                </a:lnTo>
                <a:lnTo>
                  <a:pt x="1250" y="1"/>
                </a:lnTo>
                <a:lnTo>
                  <a:pt x="1252" y="1"/>
                </a:lnTo>
                <a:lnTo>
                  <a:pt x="1254" y="0"/>
                </a:lnTo>
                <a:lnTo>
                  <a:pt x="1256" y="0"/>
                </a:lnTo>
                <a:lnTo>
                  <a:pt x="1258" y="0"/>
                </a:lnTo>
                <a:lnTo>
                  <a:pt x="1260" y="0"/>
                </a:lnTo>
                <a:lnTo>
                  <a:pt x="1262" y="0"/>
                </a:lnTo>
                <a:lnTo>
                  <a:pt x="1264" y="0"/>
                </a:lnTo>
                <a:lnTo>
                  <a:pt x="1266" y="0"/>
                </a:lnTo>
                <a:lnTo>
                  <a:pt x="1268" y="1"/>
                </a:lnTo>
                <a:lnTo>
                  <a:pt x="1270" y="1"/>
                </a:lnTo>
                <a:lnTo>
                  <a:pt x="1272" y="1"/>
                </a:lnTo>
                <a:lnTo>
                  <a:pt x="1274" y="2"/>
                </a:lnTo>
                <a:lnTo>
                  <a:pt x="1276" y="2"/>
                </a:lnTo>
                <a:lnTo>
                  <a:pt x="1277" y="2"/>
                </a:ln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84" name="Freeform 52">
            <a:extLst>
              <a:ext uri="{FF2B5EF4-FFF2-40B4-BE49-F238E27FC236}">
                <a16:creationId xmlns:a16="http://schemas.microsoft.com/office/drawing/2014/main" id="{25A9C71F-9AAF-4FD3-854D-1F8AA41B7BF1}"/>
              </a:ext>
            </a:extLst>
          </p:cNvPr>
          <p:cNvSpPr>
            <a:spLocks/>
          </p:cNvSpPr>
          <p:nvPr/>
        </p:nvSpPr>
        <p:spPr bwMode="auto">
          <a:xfrm flipV="1">
            <a:off x="-644547" y="3918015"/>
            <a:ext cx="2664071" cy="1208446"/>
          </a:xfrm>
          <a:custGeom>
            <a:avLst/>
            <a:gdLst>
              <a:gd name="T0" fmla="*/ 2147483646 w 1277"/>
              <a:gd name="T1" fmla="*/ 2147483646 h 616"/>
              <a:gd name="T2" fmla="*/ 2147483646 w 1277"/>
              <a:gd name="T3" fmla="*/ 2147483646 h 616"/>
              <a:gd name="T4" fmla="*/ 2147483646 w 1277"/>
              <a:gd name="T5" fmla="*/ 2147483646 h 616"/>
              <a:gd name="T6" fmla="*/ 2147483646 w 1277"/>
              <a:gd name="T7" fmla="*/ 2147483646 h 616"/>
              <a:gd name="T8" fmla="*/ 2147483646 w 1277"/>
              <a:gd name="T9" fmla="*/ 2147483646 h 616"/>
              <a:gd name="T10" fmla="*/ 2147483646 w 1277"/>
              <a:gd name="T11" fmla="*/ 2147483646 h 616"/>
              <a:gd name="T12" fmla="*/ 2147483646 w 1277"/>
              <a:gd name="T13" fmla="*/ 2147483646 h 616"/>
              <a:gd name="T14" fmla="*/ 2147483646 w 1277"/>
              <a:gd name="T15" fmla="*/ 2147483646 h 616"/>
              <a:gd name="T16" fmla="*/ 2147483646 w 1277"/>
              <a:gd name="T17" fmla="*/ 2147483646 h 616"/>
              <a:gd name="T18" fmla="*/ 2147483646 w 1277"/>
              <a:gd name="T19" fmla="*/ 2147483646 h 616"/>
              <a:gd name="T20" fmla="*/ 2147483646 w 1277"/>
              <a:gd name="T21" fmla="*/ 2147483646 h 616"/>
              <a:gd name="T22" fmla="*/ 2147483646 w 1277"/>
              <a:gd name="T23" fmla="*/ 2147483646 h 616"/>
              <a:gd name="T24" fmla="*/ 2147483646 w 1277"/>
              <a:gd name="T25" fmla="*/ 2147483646 h 616"/>
              <a:gd name="T26" fmla="*/ 2147483646 w 1277"/>
              <a:gd name="T27" fmla="*/ 2147483646 h 616"/>
              <a:gd name="T28" fmla="*/ 2147483646 w 1277"/>
              <a:gd name="T29" fmla="*/ 2147483646 h 616"/>
              <a:gd name="T30" fmla="*/ 2147483646 w 1277"/>
              <a:gd name="T31" fmla="*/ 2147483646 h 616"/>
              <a:gd name="T32" fmla="*/ 2147483646 w 1277"/>
              <a:gd name="T33" fmla="*/ 2147483646 h 616"/>
              <a:gd name="T34" fmla="*/ 2147483646 w 1277"/>
              <a:gd name="T35" fmla="*/ 2147483646 h 616"/>
              <a:gd name="T36" fmla="*/ 2147483646 w 1277"/>
              <a:gd name="T37" fmla="*/ 2147483646 h 616"/>
              <a:gd name="T38" fmla="*/ 2147483646 w 1277"/>
              <a:gd name="T39" fmla="*/ 2147483646 h 616"/>
              <a:gd name="T40" fmla="*/ 2147483646 w 1277"/>
              <a:gd name="T41" fmla="*/ 2147483646 h 616"/>
              <a:gd name="T42" fmla="*/ 2147483646 w 1277"/>
              <a:gd name="T43" fmla="*/ 2147483646 h 616"/>
              <a:gd name="T44" fmla="*/ 2147483646 w 1277"/>
              <a:gd name="T45" fmla="*/ 2147483646 h 616"/>
              <a:gd name="T46" fmla="*/ 2147483646 w 1277"/>
              <a:gd name="T47" fmla="*/ 2147483646 h 616"/>
              <a:gd name="T48" fmla="*/ 2147483646 w 1277"/>
              <a:gd name="T49" fmla="*/ 2147483646 h 616"/>
              <a:gd name="T50" fmla="*/ 2147483646 w 1277"/>
              <a:gd name="T51" fmla="*/ 2147483646 h 616"/>
              <a:gd name="T52" fmla="*/ 2147483646 w 1277"/>
              <a:gd name="T53" fmla="*/ 2147483646 h 616"/>
              <a:gd name="T54" fmla="*/ 2147483646 w 1277"/>
              <a:gd name="T55" fmla="*/ 2147483646 h 616"/>
              <a:gd name="T56" fmla="*/ 2147483646 w 1277"/>
              <a:gd name="T57" fmla="*/ 2147483646 h 616"/>
              <a:gd name="T58" fmla="*/ 2147483646 w 1277"/>
              <a:gd name="T59" fmla="*/ 2147483646 h 616"/>
              <a:gd name="T60" fmla="*/ 2147483646 w 1277"/>
              <a:gd name="T61" fmla="*/ 2147483646 h 616"/>
              <a:gd name="T62" fmla="*/ 2147483646 w 1277"/>
              <a:gd name="T63" fmla="*/ 2147483646 h 616"/>
              <a:gd name="T64" fmla="*/ 2147483646 w 1277"/>
              <a:gd name="T65" fmla="*/ 2147483646 h 616"/>
              <a:gd name="T66" fmla="*/ 2147483646 w 1277"/>
              <a:gd name="T67" fmla="*/ 2147483646 h 616"/>
              <a:gd name="T68" fmla="*/ 2147483646 w 1277"/>
              <a:gd name="T69" fmla="*/ 2147483646 h 616"/>
              <a:gd name="T70" fmla="*/ 2147483646 w 1277"/>
              <a:gd name="T71" fmla="*/ 2147483646 h 616"/>
              <a:gd name="T72" fmla="*/ 2147483646 w 1277"/>
              <a:gd name="T73" fmla="*/ 2147483646 h 616"/>
              <a:gd name="T74" fmla="*/ 2147483646 w 1277"/>
              <a:gd name="T75" fmla="*/ 2147483646 h 616"/>
              <a:gd name="T76" fmla="*/ 2147483646 w 1277"/>
              <a:gd name="T77" fmla="*/ 2147483646 h 616"/>
              <a:gd name="T78" fmla="*/ 2147483646 w 1277"/>
              <a:gd name="T79" fmla="*/ 2147483646 h 616"/>
              <a:gd name="T80" fmla="*/ 2147483646 w 1277"/>
              <a:gd name="T81" fmla="*/ 2147483646 h 616"/>
              <a:gd name="T82" fmla="*/ 2147483646 w 1277"/>
              <a:gd name="T83" fmla="*/ 2147483646 h 616"/>
              <a:gd name="T84" fmla="*/ 2147483646 w 1277"/>
              <a:gd name="T85" fmla="*/ 2147483646 h 616"/>
              <a:gd name="T86" fmla="*/ 2147483646 w 1277"/>
              <a:gd name="T87" fmla="*/ 2147483646 h 616"/>
              <a:gd name="T88" fmla="*/ 2147483646 w 1277"/>
              <a:gd name="T89" fmla="*/ 2147483646 h 616"/>
              <a:gd name="T90" fmla="*/ 2147483646 w 1277"/>
              <a:gd name="T91" fmla="*/ 2147483646 h 616"/>
              <a:gd name="T92" fmla="*/ 2147483646 w 1277"/>
              <a:gd name="T93" fmla="*/ 2147483646 h 616"/>
              <a:gd name="T94" fmla="*/ 2147483646 w 1277"/>
              <a:gd name="T95" fmla="*/ 2147483646 h 616"/>
              <a:gd name="T96" fmla="*/ 2147483646 w 1277"/>
              <a:gd name="T97" fmla="*/ 2147483646 h 616"/>
              <a:gd name="T98" fmla="*/ 2147483646 w 1277"/>
              <a:gd name="T99" fmla="*/ 2147483646 h 616"/>
              <a:gd name="T100" fmla="*/ 2147483646 w 1277"/>
              <a:gd name="T101" fmla="*/ 2147483646 h 616"/>
              <a:gd name="T102" fmla="*/ 2147483646 w 1277"/>
              <a:gd name="T103" fmla="*/ 2147483646 h 616"/>
              <a:gd name="T104" fmla="*/ 2147483646 w 1277"/>
              <a:gd name="T105" fmla="*/ 2147483646 h 616"/>
              <a:gd name="T106" fmla="*/ 2147483646 w 1277"/>
              <a:gd name="T107" fmla="*/ 2147483646 h 616"/>
              <a:gd name="T108" fmla="*/ 2147483646 w 1277"/>
              <a:gd name="T109" fmla="*/ 2147483646 h 616"/>
              <a:gd name="T110" fmla="*/ 2147483646 w 1277"/>
              <a:gd name="T111" fmla="*/ 2147483646 h 616"/>
              <a:gd name="T112" fmla="*/ 2147483646 w 1277"/>
              <a:gd name="T113" fmla="*/ 2147483646 h 616"/>
              <a:gd name="T114" fmla="*/ 2147483646 w 1277"/>
              <a:gd name="T115" fmla="*/ 2147483646 h 61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277"/>
              <a:gd name="T175" fmla="*/ 0 h 616"/>
              <a:gd name="T176" fmla="*/ 1277 w 1277"/>
              <a:gd name="T177" fmla="*/ 616 h 616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277" h="616">
                <a:moveTo>
                  <a:pt x="0" y="613"/>
                </a:moveTo>
                <a:lnTo>
                  <a:pt x="2" y="612"/>
                </a:lnTo>
                <a:lnTo>
                  <a:pt x="4" y="612"/>
                </a:lnTo>
                <a:lnTo>
                  <a:pt x="6" y="611"/>
                </a:lnTo>
                <a:lnTo>
                  <a:pt x="8" y="610"/>
                </a:lnTo>
                <a:lnTo>
                  <a:pt x="10" y="609"/>
                </a:lnTo>
                <a:lnTo>
                  <a:pt x="12" y="608"/>
                </a:lnTo>
                <a:lnTo>
                  <a:pt x="14" y="607"/>
                </a:lnTo>
                <a:lnTo>
                  <a:pt x="16" y="606"/>
                </a:lnTo>
                <a:lnTo>
                  <a:pt x="18" y="604"/>
                </a:lnTo>
                <a:lnTo>
                  <a:pt x="20" y="603"/>
                </a:lnTo>
                <a:lnTo>
                  <a:pt x="22" y="602"/>
                </a:lnTo>
                <a:lnTo>
                  <a:pt x="24" y="601"/>
                </a:lnTo>
                <a:lnTo>
                  <a:pt x="26" y="599"/>
                </a:lnTo>
                <a:lnTo>
                  <a:pt x="28" y="598"/>
                </a:lnTo>
                <a:lnTo>
                  <a:pt x="30" y="596"/>
                </a:lnTo>
                <a:lnTo>
                  <a:pt x="32" y="594"/>
                </a:lnTo>
                <a:lnTo>
                  <a:pt x="34" y="593"/>
                </a:lnTo>
                <a:lnTo>
                  <a:pt x="36" y="591"/>
                </a:lnTo>
                <a:lnTo>
                  <a:pt x="38" y="589"/>
                </a:lnTo>
                <a:lnTo>
                  <a:pt x="40" y="587"/>
                </a:lnTo>
                <a:lnTo>
                  <a:pt x="42" y="585"/>
                </a:lnTo>
                <a:lnTo>
                  <a:pt x="44" y="583"/>
                </a:lnTo>
                <a:lnTo>
                  <a:pt x="46" y="581"/>
                </a:lnTo>
                <a:lnTo>
                  <a:pt x="48" y="579"/>
                </a:lnTo>
                <a:lnTo>
                  <a:pt x="50" y="577"/>
                </a:lnTo>
                <a:lnTo>
                  <a:pt x="52" y="575"/>
                </a:lnTo>
                <a:lnTo>
                  <a:pt x="54" y="572"/>
                </a:lnTo>
                <a:lnTo>
                  <a:pt x="56" y="570"/>
                </a:lnTo>
                <a:lnTo>
                  <a:pt x="58" y="567"/>
                </a:lnTo>
                <a:lnTo>
                  <a:pt x="60" y="565"/>
                </a:lnTo>
                <a:lnTo>
                  <a:pt x="62" y="562"/>
                </a:lnTo>
                <a:lnTo>
                  <a:pt x="64" y="560"/>
                </a:lnTo>
                <a:lnTo>
                  <a:pt x="66" y="557"/>
                </a:lnTo>
                <a:lnTo>
                  <a:pt x="68" y="555"/>
                </a:lnTo>
                <a:lnTo>
                  <a:pt x="70" y="552"/>
                </a:lnTo>
                <a:lnTo>
                  <a:pt x="72" y="549"/>
                </a:lnTo>
                <a:lnTo>
                  <a:pt x="74" y="546"/>
                </a:lnTo>
                <a:lnTo>
                  <a:pt x="76" y="543"/>
                </a:lnTo>
                <a:lnTo>
                  <a:pt x="78" y="540"/>
                </a:lnTo>
                <a:lnTo>
                  <a:pt x="80" y="537"/>
                </a:lnTo>
                <a:lnTo>
                  <a:pt x="82" y="534"/>
                </a:lnTo>
                <a:lnTo>
                  <a:pt x="84" y="531"/>
                </a:lnTo>
                <a:lnTo>
                  <a:pt x="86" y="528"/>
                </a:lnTo>
                <a:lnTo>
                  <a:pt x="88" y="525"/>
                </a:lnTo>
                <a:lnTo>
                  <a:pt x="90" y="522"/>
                </a:lnTo>
                <a:lnTo>
                  <a:pt x="92" y="518"/>
                </a:lnTo>
                <a:lnTo>
                  <a:pt x="94" y="515"/>
                </a:lnTo>
                <a:lnTo>
                  <a:pt x="96" y="512"/>
                </a:lnTo>
                <a:lnTo>
                  <a:pt x="98" y="508"/>
                </a:lnTo>
                <a:lnTo>
                  <a:pt x="100" y="505"/>
                </a:lnTo>
                <a:lnTo>
                  <a:pt x="102" y="501"/>
                </a:lnTo>
                <a:lnTo>
                  <a:pt x="104" y="498"/>
                </a:lnTo>
                <a:lnTo>
                  <a:pt x="106" y="494"/>
                </a:lnTo>
                <a:lnTo>
                  <a:pt x="108" y="490"/>
                </a:lnTo>
                <a:lnTo>
                  <a:pt x="110" y="487"/>
                </a:lnTo>
                <a:lnTo>
                  <a:pt x="112" y="483"/>
                </a:lnTo>
                <a:lnTo>
                  <a:pt x="114" y="479"/>
                </a:lnTo>
                <a:lnTo>
                  <a:pt x="116" y="475"/>
                </a:lnTo>
                <a:lnTo>
                  <a:pt x="118" y="472"/>
                </a:lnTo>
                <a:lnTo>
                  <a:pt x="120" y="468"/>
                </a:lnTo>
                <a:lnTo>
                  <a:pt x="122" y="464"/>
                </a:lnTo>
                <a:lnTo>
                  <a:pt x="124" y="460"/>
                </a:lnTo>
                <a:lnTo>
                  <a:pt x="126" y="456"/>
                </a:lnTo>
                <a:lnTo>
                  <a:pt x="128" y="452"/>
                </a:lnTo>
                <a:lnTo>
                  <a:pt x="130" y="448"/>
                </a:lnTo>
                <a:lnTo>
                  <a:pt x="132" y="444"/>
                </a:lnTo>
                <a:lnTo>
                  <a:pt x="134" y="440"/>
                </a:lnTo>
                <a:lnTo>
                  <a:pt x="136" y="436"/>
                </a:lnTo>
                <a:lnTo>
                  <a:pt x="138" y="432"/>
                </a:lnTo>
                <a:lnTo>
                  <a:pt x="140" y="427"/>
                </a:lnTo>
                <a:lnTo>
                  <a:pt x="142" y="423"/>
                </a:lnTo>
                <a:lnTo>
                  <a:pt x="144" y="419"/>
                </a:lnTo>
                <a:lnTo>
                  <a:pt x="146" y="415"/>
                </a:lnTo>
                <a:lnTo>
                  <a:pt x="148" y="410"/>
                </a:lnTo>
                <a:lnTo>
                  <a:pt x="150" y="406"/>
                </a:lnTo>
                <a:lnTo>
                  <a:pt x="152" y="402"/>
                </a:lnTo>
                <a:lnTo>
                  <a:pt x="154" y="397"/>
                </a:lnTo>
                <a:lnTo>
                  <a:pt x="156" y="393"/>
                </a:lnTo>
                <a:lnTo>
                  <a:pt x="158" y="389"/>
                </a:lnTo>
                <a:lnTo>
                  <a:pt x="160" y="384"/>
                </a:lnTo>
                <a:lnTo>
                  <a:pt x="162" y="380"/>
                </a:lnTo>
                <a:lnTo>
                  <a:pt x="164" y="376"/>
                </a:lnTo>
                <a:lnTo>
                  <a:pt x="166" y="371"/>
                </a:lnTo>
                <a:lnTo>
                  <a:pt x="168" y="367"/>
                </a:lnTo>
                <a:lnTo>
                  <a:pt x="170" y="362"/>
                </a:lnTo>
                <a:lnTo>
                  <a:pt x="172" y="358"/>
                </a:lnTo>
                <a:lnTo>
                  <a:pt x="174" y="353"/>
                </a:lnTo>
                <a:lnTo>
                  <a:pt x="176" y="349"/>
                </a:lnTo>
                <a:lnTo>
                  <a:pt x="178" y="344"/>
                </a:lnTo>
                <a:lnTo>
                  <a:pt x="180" y="340"/>
                </a:lnTo>
                <a:lnTo>
                  <a:pt x="182" y="335"/>
                </a:lnTo>
                <a:lnTo>
                  <a:pt x="184" y="331"/>
                </a:lnTo>
                <a:lnTo>
                  <a:pt x="186" y="326"/>
                </a:lnTo>
                <a:lnTo>
                  <a:pt x="188" y="322"/>
                </a:lnTo>
                <a:lnTo>
                  <a:pt x="190" y="317"/>
                </a:lnTo>
                <a:lnTo>
                  <a:pt x="192" y="313"/>
                </a:lnTo>
                <a:lnTo>
                  <a:pt x="194" y="308"/>
                </a:lnTo>
                <a:lnTo>
                  <a:pt x="196" y="303"/>
                </a:lnTo>
                <a:lnTo>
                  <a:pt x="198" y="299"/>
                </a:lnTo>
                <a:lnTo>
                  <a:pt x="200" y="294"/>
                </a:lnTo>
                <a:lnTo>
                  <a:pt x="202" y="290"/>
                </a:lnTo>
                <a:lnTo>
                  <a:pt x="204" y="285"/>
                </a:lnTo>
                <a:lnTo>
                  <a:pt x="206" y="281"/>
                </a:lnTo>
                <a:lnTo>
                  <a:pt x="208" y="276"/>
                </a:lnTo>
                <a:lnTo>
                  <a:pt x="210" y="272"/>
                </a:lnTo>
                <a:lnTo>
                  <a:pt x="212" y="267"/>
                </a:lnTo>
                <a:lnTo>
                  <a:pt x="214" y="263"/>
                </a:lnTo>
                <a:lnTo>
                  <a:pt x="216" y="258"/>
                </a:lnTo>
                <a:lnTo>
                  <a:pt x="218" y="254"/>
                </a:lnTo>
                <a:lnTo>
                  <a:pt x="220" y="249"/>
                </a:lnTo>
                <a:lnTo>
                  <a:pt x="222" y="245"/>
                </a:lnTo>
                <a:lnTo>
                  <a:pt x="224" y="240"/>
                </a:lnTo>
                <a:lnTo>
                  <a:pt x="226" y="236"/>
                </a:lnTo>
                <a:lnTo>
                  <a:pt x="228" y="232"/>
                </a:lnTo>
                <a:lnTo>
                  <a:pt x="230" y="227"/>
                </a:lnTo>
                <a:lnTo>
                  <a:pt x="232" y="223"/>
                </a:lnTo>
                <a:lnTo>
                  <a:pt x="234" y="219"/>
                </a:lnTo>
                <a:lnTo>
                  <a:pt x="236" y="214"/>
                </a:lnTo>
                <a:lnTo>
                  <a:pt x="238" y="210"/>
                </a:lnTo>
                <a:lnTo>
                  <a:pt x="240" y="206"/>
                </a:lnTo>
                <a:lnTo>
                  <a:pt x="242" y="201"/>
                </a:lnTo>
                <a:lnTo>
                  <a:pt x="244" y="197"/>
                </a:lnTo>
                <a:lnTo>
                  <a:pt x="246" y="193"/>
                </a:lnTo>
                <a:lnTo>
                  <a:pt x="248" y="189"/>
                </a:lnTo>
                <a:lnTo>
                  <a:pt x="250" y="185"/>
                </a:lnTo>
                <a:lnTo>
                  <a:pt x="252" y="180"/>
                </a:lnTo>
                <a:lnTo>
                  <a:pt x="254" y="176"/>
                </a:lnTo>
                <a:lnTo>
                  <a:pt x="256" y="172"/>
                </a:lnTo>
                <a:lnTo>
                  <a:pt x="258" y="168"/>
                </a:lnTo>
                <a:lnTo>
                  <a:pt x="260" y="164"/>
                </a:lnTo>
                <a:lnTo>
                  <a:pt x="262" y="160"/>
                </a:lnTo>
                <a:lnTo>
                  <a:pt x="264" y="156"/>
                </a:lnTo>
                <a:lnTo>
                  <a:pt x="266" y="152"/>
                </a:lnTo>
                <a:lnTo>
                  <a:pt x="268" y="148"/>
                </a:lnTo>
                <a:lnTo>
                  <a:pt x="270" y="144"/>
                </a:lnTo>
                <a:lnTo>
                  <a:pt x="272" y="141"/>
                </a:lnTo>
                <a:lnTo>
                  <a:pt x="274" y="137"/>
                </a:lnTo>
                <a:lnTo>
                  <a:pt x="276" y="133"/>
                </a:lnTo>
                <a:lnTo>
                  <a:pt x="278" y="129"/>
                </a:lnTo>
                <a:lnTo>
                  <a:pt x="280" y="126"/>
                </a:lnTo>
                <a:lnTo>
                  <a:pt x="282" y="122"/>
                </a:lnTo>
                <a:lnTo>
                  <a:pt x="284" y="118"/>
                </a:lnTo>
                <a:lnTo>
                  <a:pt x="286" y="115"/>
                </a:lnTo>
                <a:lnTo>
                  <a:pt x="288" y="111"/>
                </a:lnTo>
                <a:lnTo>
                  <a:pt x="290" y="108"/>
                </a:lnTo>
                <a:lnTo>
                  <a:pt x="292" y="104"/>
                </a:lnTo>
                <a:lnTo>
                  <a:pt x="294" y="101"/>
                </a:lnTo>
                <a:lnTo>
                  <a:pt x="296" y="98"/>
                </a:lnTo>
                <a:lnTo>
                  <a:pt x="298" y="94"/>
                </a:lnTo>
                <a:lnTo>
                  <a:pt x="300" y="91"/>
                </a:lnTo>
                <a:lnTo>
                  <a:pt x="302" y="88"/>
                </a:lnTo>
                <a:lnTo>
                  <a:pt x="304" y="85"/>
                </a:lnTo>
                <a:lnTo>
                  <a:pt x="306" y="82"/>
                </a:lnTo>
                <a:lnTo>
                  <a:pt x="308" y="79"/>
                </a:lnTo>
                <a:lnTo>
                  <a:pt x="310" y="76"/>
                </a:lnTo>
                <a:lnTo>
                  <a:pt x="312" y="73"/>
                </a:lnTo>
                <a:lnTo>
                  <a:pt x="314" y="70"/>
                </a:lnTo>
                <a:lnTo>
                  <a:pt x="316" y="67"/>
                </a:lnTo>
                <a:lnTo>
                  <a:pt x="318" y="64"/>
                </a:lnTo>
                <a:lnTo>
                  <a:pt x="320" y="61"/>
                </a:lnTo>
                <a:lnTo>
                  <a:pt x="322" y="59"/>
                </a:lnTo>
                <a:lnTo>
                  <a:pt x="324" y="56"/>
                </a:lnTo>
                <a:lnTo>
                  <a:pt x="326" y="54"/>
                </a:lnTo>
                <a:lnTo>
                  <a:pt x="328" y="51"/>
                </a:lnTo>
                <a:lnTo>
                  <a:pt x="330" y="49"/>
                </a:lnTo>
                <a:lnTo>
                  <a:pt x="332" y="46"/>
                </a:lnTo>
                <a:lnTo>
                  <a:pt x="334" y="44"/>
                </a:lnTo>
                <a:lnTo>
                  <a:pt x="336" y="41"/>
                </a:lnTo>
                <a:lnTo>
                  <a:pt x="338" y="39"/>
                </a:lnTo>
                <a:lnTo>
                  <a:pt x="340" y="37"/>
                </a:lnTo>
                <a:lnTo>
                  <a:pt x="342" y="35"/>
                </a:lnTo>
                <a:lnTo>
                  <a:pt x="344" y="33"/>
                </a:lnTo>
                <a:lnTo>
                  <a:pt x="346" y="31"/>
                </a:lnTo>
                <a:lnTo>
                  <a:pt x="348" y="29"/>
                </a:lnTo>
                <a:lnTo>
                  <a:pt x="350" y="27"/>
                </a:lnTo>
                <a:lnTo>
                  <a:pt x="352" y="25"/>
                </a:lnTo>
                <a:lnTo>
                  <a:pt x="354" y="23"/>
                </a:lnTo>
                <a:lnTo>
                  <a:pt x="356" y="22"/>
                </a:lnTo>
                <a:lnTo>
                  <a:pt x="358" y="20"/>
                </a:lnTo>
                <a:lnTo>
                  <a:pt x="360" y="18"/>
                </a:lnTo>
                <a:lnTo>
                  <a:pt x="362" y="17"/>
                </a:lnTo>
                <a:lnTo>
                  <a:pt x="364" y="15"/>
                </a:lnTo>
                <a:lnTo>
                  <a:pt x="366" y="14"/>
                </a:lnTo>
                <a:lnTo>
                  <a:pt x="368" y="13"/>
                </a:lnTo>
                <a:lnTo>
                  <a:pt x="370" y="12"/>
                </a:lnTo>
                <a:lnTo>
                  <a:pt x="372" y="10"/>
                </a:lnTo>
                <a:lnTo>
                  <a:pt x="374" y="9"/>
                </a:lnTo>
                <a:lnTo>
                  <a:pt x="376" y="8"/>
                </a:lnTo>
                <a:lnTo>
                  <a:pt x="378" y="7"/>
                </a:lnTo>
                <a:lnTo>
                  <a:pt x="380" y="6"/>
                </a:lnTo>
                <a:lnTo>
                  <a:pt x="382" y="5"/>
                </a:lnTo>
                <a:lnTo>
                  <a:pt x="384" y="5"/>
                </a:lnTo>
                <a:lnTo>
                  <a:pt x="386" y="4"/>
                </a:lnTo>
                <a:lnTo>
                  <a:pt x="388" y="3"/>
                </a:lnTo>
                <a:lnTo>
                  <a:pt x="390" y="2"/>
                </a:lnTo>
                <a:lnTo>
                  <a:pt x="392" y="2"/>
                </a:lnTo>
                <a:lnTo>
                  <a:pt x="394" y="1"/>
                </a:lnTo>
                <a:lnTo>
                  <a:pt x="396" y="1"/>
                </a:lnTo>
                <a:lnTo>
                  <a:pt x="398" y="1"/>
                </a:lnTo>
                <a:lnTo>
                  <a:pt x="400" y="0"/>
                </a:lnTo>
                <a:lnTo>
                  <a:pt x="402" y="0"/>
                </a:lnTo>
                <a:lnTo>
                  <a:pt x="404" y="0"/>
                </a:lnTo>
                <a:lnTo>
                  <a:pt x="406" y="0"/>
                </a:lnTo>
                <a:lnTo>
                  <a:pt x="408" y="0"/>
                </a:lnTo>
                <a:lnTo>
                  <a:pt x="410" y="0"/>
                </a:lnTo>
                <a:lnTo>
                  <a:pt x="412" y="0"/>
                </a:lnTo>
                <a:lnTo>
                  <a:pt x="414" y="0"/>
                </a:lnTo>
                <a:lnTo>
                  <a:pt x="416" y="1"/>
                </a:lnTo>
                <a:lnTo>
                  <a:pt x="418" y="1"/>
                </a:lnTo>
                <a:lnTo>
                  <a:pt x="420" y="1"/>
                </a:lnTo>
                <a:lnTo>
                  <a:pt x="422" y="2"/>
                </a:lnTo>
                <a:lnTo>
                  <a:pt x="424" y="2"/>
                </a:lnTo>
                <a:lnTo>
                  <a:pt x="426" y="3"/>
                </a:lnTo>
                <a:lnTo>
                  <a:pt x="428" y="4"/>
                </a:lnTo>
                <a:lnTo>
                  <a:pt x="430" y="4"/>
                </a:lnTo>
                <a:lnTo>
                  <a:pt x="432" y="5"/>
                </a:lnTo>
                <a:lnTo>
                  <a:pt x="434" y="6"/>
                </a:lnTo>
                <a:lnTo>
                  <a:pt x="436" y="7"/>
                </a:lnTo>
                <a:lnTo>
                  <a:pt x="438" y="8"/>
                </a:lnTo>
                <a:lnTo>
                  <a:pt x="440" y="9"/>
                </a:lnTo>
                <a:lnTo>
                  <a:pt x="442" y="10"/>
                </a:lnTo>
                <a:lnTo>
                  <a:pt x="444" y="11"/>
                </a:lnTo>
                <a:lnTo>
                  <a:pt x="446" y="12"/>
                </a:lnTo>
                <a:lnTo>
                  <a:pt x="448" y="14"/>
                </a:lnTo>
                <a:lnTo>
                  <a:pt x="450" y="15"/>
                </a:lnTo>
                <a:lnTo>
                  <a:pt x="452" y="17"/>
                </a:lnTo>
                <a:lnTo>
                  <a:pt x="454" y="18"/>
                </a:lnTo>
                <a:lnTo>
                  <a:pt x="456" y="20"/>
                </a:lnTo>
                <a:lnTo>
                  <a:pt x="458" y="21"/>
                </a:lnTo>
                <a:lnTo>
                  <a:pt x="460" y="23"/>
                </a:lnTo>
                <a:lnTo>
                  <a:pt x="462" y="25"/>
                </a:lnTo>
                <a:lnTo>
                  <a:pt x="464" y="27"/>
                </a:lnTo>
                <a:lnTo>
                  <a:pt x="466" y="28"/>
                </a:lnTo>
                <a:lnTo>
                  <a:pt x="468" y="30"/>
                </a:lnTo>
                <a:lnTo>
                  <a:pt x="470" y="32"/>
                </a:lnTo>
                <a:lnTo>
                  <a:pt x="472" y="34"/>
                </a:lnTo>
                <a:lnTo>
                  <a:pt x="474" y="37"/>
                </a:lnTo>
                <a:lnTo>
                  <a:pt x="476" y="39"/>
                </a:lnTo>
                <a:lnTo>
                  <a:pt x="478" y="41"/>
                </a:lnTo>
                <a:lnTo>
                  <a:pt x="480" y="43"/>
                </a:lnTo>
                <a:lnTo>
                  <a:pt x="482" y="46"/>
                </a:lnTo>
                <a:lnTo>
                  <a:pt x="484" y="48"/>
                </a:lnTo>
                <a:lnTo>
                  <a:pt x="486" y="50"/>
                </a:lnTo>
                <a:lnTo>
                  <a:pt x="488" y="53"/>
                </a:lnTo>
                <a:lnTo>
                  <a:pt x="490" y="55"/>
                </a:lnTo>
                <a:lnTo>
                  <a:pt x="492" y="58"/>
                </a:lnTo>
                <a:lnTo>
                  <a:pt x="494" y="61"/>
                </a:lnTo>
                <a:lnTo>
                  <a:pt x="496" y="64"/>
                </a:lnTo>
                <a:lnTo>
                  <a:pt x="498" y="66"/>
                </a:lnTo>
                <a:lnTo>
                  <a:pt x="500" y="69"/>
                </a:lnTo>
                <a:lnTo>
                  <a:pt x="502" y="72"/>
                </a:lnTo>
                <a:lnTo>
                  <a:pt x="504" y="75"/>
                </a:lnTo>
                <a:lnTo>
                  <a:pt x="506" y="78"/>
                </a:lnTo>
                <a:lnTo>
                  <a:pt x="508" y="81"/>
                </a:lnTo>
                <a:lnTo>
                  <a:pt x="510" y="84"/>
                </a:lnTo>
                <a:lnTo>
                  <a:pt x="512" y="87"/>
                </a:lnTo>
                <a:lnTo>
                  <a:pt x="514" y="90"/>
                </a:lnTo>
                <a:lnTo>
                  <a:pt x="516" y="94"/>
                </a:lnTo>
                <a:lnTo>
                  <a:pt x="518" y="97"/>
                </a:lnTo>
                <a:lnTo>
                  <a:pt x="520" y="100"/>
                </a:lnTo>
                <a:lnTo>
                  <a:pt x="522" y="104"/>
                </a:lnTo>
                <a:lnTo>
                  <a:pt x="524" y="107"/>
                </a:lnTo>
                <a:lnTo>
                  <a:pt x="526" y="111"/>
                </a:lnTo>
                <a:lnTo>
                  <a:pt x="528" y="114"/>
                </a:lnTo>
                <a:lnTo>
                  <a:pt x="530" y="118"/>
                </a:lnTo>
                <a:lnTo>
                  <a:pt x="532" y="121"/>
                </a:lnTo>
                <a:lnTo>
                  <a:pt x="534" y="125"/>
                </a:lnTo>
                <a:lnTo>
                  <a:pt x="536" y="128"/>
                </a:lnTo>
                <a:lnTo>
                  <a:pt x="538" y="132"/>
                </a:lnTo>
                <a:lnTo>
                  <a:pt x="540" y="136"/>
                </a:lnTo>
                <a:lnTo>
                  <a:pt x="542" y="140"/>
                </a:lnTo>
                <a:lnTo>
                  <a:pt x="544" y="144"/>
                </a:lnTo>
                <a:lnTo>
                  <a:pt x="546" y="147"/>
                </a:lnTo>
                <a:lnTo>
                  <a:pt x="548" y="151"/>
                </a:lnTo>
                <a:lnTo>
                  <a:pt x="550" y="155"/>
                </a:lnTo>
                <a:lnTo>
                  <a:pt x="552" y="159"/>
                </a:lnTo>
                <a:lnTo>
                  <a:pt x="554" y="163"/>
                </a:lnTo>
                <a:lnTo>
                  <a:pt x="556" y="167"/>
                </a:lnTo>
                <a:lnTo>
                  <a:pt x="558" y="171"/>
                </a:lnTo>
                <a:lnTo>
                  <a:pt x="560" y="175"/>
                </a:lnTo>
                <a:lnTo>
                  <a:pt x="562" y="179"/>
                </a:lnTo>
                <a:lnTo>
                  <a:pt x="564" y="184"/>
                </a:lnTo>
                <a:lnTo>
                  <a:pt x="566" y="188"/>
                </a:lnTo>
                <a:lnTo>
                  <a:pt x="568" y="192"/>
                </a:lnTo>
                <a:lnTo>
                  <a:pt x="570" y="196"/>
                </a:lnTo>
                <a:lnTo>
                  <a:pt x="572" y="200"/>
                </a:lnTo>
                <a:lnTo>
                  <a:pt x="574" y="205"/>
                </a:lnTo>
                <a:lnTo>
                  <a:pt x="576" y="209"/>
                </a:lnTo>
                <a:lnTo>
                  <a:pt x="578" y="213"/>
                </a:lnTo>
                <a:lnTo>
                  <a:pt x="580" y="218"/>
                </a:lnTo>
                <a:lnTo>
                  <a:pt x="582" y="222"/>
                </a:lnTo>
                <a:lnTo>
                  <a:pt x="584" y="226"/>
                </a:lnTo>
                <a:lnTo>
                  <a:pt x="586" y="231"/>
                </a:lnTo>
                <a:lnTo>
                  <a:pt x="588" y="235"/>
                </a:lnTo>
                <a:lnTo>
                  <a:pt x="590" y="239"/>
                </a:lnTo>
                <a:lnTo>
                  <a:pt x="592" y="244"/>
                </a:lnTo>
                <a:lnTo>
                  <a:pt x="594" y="248"/>
                </a:lnTo>
                <a:lnTo>
                  <a:pt x="596" y="253"/>
                </a:lnTo>
                <a:lnTo>
                  <a:pt x="598" y="257"/>
                </a:lnTo>
                <a:lnTo>
                  <a:pt x="600" y="262"/>
                </a:lnTo>
                <a:lnTo>
                  <a:pt x="602" y="266"/>
                </a:lnTo>
                <a:lnTo>
                  <a:pt x="604" y="271"/>
                </a:lnTo>
                <a:lnTo>
                  <a:pt x="606" y="275"/>
                </a:lnTo>
                <a:lnTo>
                  <a:pt x="608" y="280"/>
                </a:lnTo>
                <a:lnTo>
                  <a:pt x="610" y="284"/>
                </a:lnTo>
                <a:lnTo>
                  <a:pt x="612" y="289"/>
                </a:lnTo>
                <a:lnTo>
                  <a:pt x="614" y="293"/>
                </a:lnTo>
                <a:lnTo>
                  <a:pt x="616" y="298"/>
                </a:lnTo>
                <a:lnTo>
                  <a:pt x="618" y="302"/>
                </a:lnTo>
                <a:lnTo>
                  <a:pt x="620" y="307"/>
                </a:lnTo>
                <a:lnTo>
                  <a:pt x="622" y="311"/>
                </a:lnTo>
                <a:lnTo>
                  <a:pt x="624" y="316"/>
                </a:lnTo>
                <a:lnTo>
                  <a:pt x="626" y="321"/>
                </a:lnTo>
                <a:lnTo>
                  <a:pt x="628" y="325"/>
                </a:lnTo>
                <a:lnTo>
                  <a:pt x="630" y="330"/>
                </a:lnTo>
                <a:lnTo>
                  <a:pt x="632" y="334"/>
                </a:lnTo>
                <a:lnTo>
                  <a:pt x="634" y="339"/>
                </a:lnTo>
                <a:lnTo>
                  <a:pt x="636" y="343"/>
                </a:lnTo>
                <a:lnTo>
                  <a:pt x="638" y="348"/>
                </a:lnTo>
                <a:lnTo>
                  <a:pt x="640" y="352"/>
                </a:lnTo>
                <a:lnTo>
                  <a:pt x="642" y="357"/>
                </a:lnTo>
                <a:lnTo>
                  <a:pt x="644" y="361"/>
                </a:lnTo>
                <a:lnTo>
                  <a:pt x="646" y="366"/>
                </a:lnTo>
                <a:lnTo>
                  <a:pt x="648" y="370"/>
                </a:lnTo>
                <a:lnTo>
                  <a:pt x="650" y="374"/>
                </a:lnTo>
                <a:lnTo>
                  <a:pt x="652" y="379"/>
                </a:lnTo>
                <a:lnTo>
                  <a:pt x="654" y="383"/>
                </a:lnTo>
                <a:lnTo>
                  <a:pt x="656" y="388"/>
                </a:lnTo>
                <a:lnTo>
                  <a:pt x="658" y="392"/>
                </a:lnTo>
                <a:lnTo>
                  <a:pt x="660" y="396"/>
                </a:lnTo>
                <a:lnTo>
                  <a:pt x="662" y="401"/>
                </a:lnTo>
                <a:lnTo>
                  <a:pt x="664" y="405"/>
                </a:lnTo>
                <a:lnTo>
                  <a:pt x="666" y="409"/>
                </a:lnTo>
                <a:lnTo>
                  <a:pt x="668" y="414"/>
                </a:lnTo>
                <a:lnTo>
                  <a:pt x="670" y="418"/>
                </a:lnTo>
                <a:lnTo>
                  <a:pt x="672" y="422"/>
                </a:lnTo>
                <a:lnTo>
                  <a:pt x="674" y="426"/>
                </a:lnTo>
                <a:lnTo>
                  <a:pt x="676" y="431"/>
                </a:lnTo>
                <a:lnTo>
                  <a:pt x="678" y="435"/>
                </a:lnTo>
                <a:lnTo>
                  <a:pt x="680" y="439"/>
                </a:lnTo>
                <a:lnTo>
                  <a:pt x="682" y="443"/>
                </a:lnTo>
                <a:lnTo>
                  <a:pt x="684" y="447"/>
                </a:lnTo>
                <a:lnTo>
                  <a:pt x="686" y="451"/>
                </a:lnTo>
                <a:lnTo>
                  <a:pt x="688" y="455"/>
                </a:lnTo>
                <a:lnTo>
                  <a:pt x="690" y="459"/>
                </a:lnTo>
                <a:lnTo>
                  <a:pt x="692" y="463"/>
                </a:lnTo>
                <a:lnTo>
                  <a:pt x="694" y="467"/>
                </a:lnTo>
                <a:lnTo>
                  <a:pt x="696" y="471"/>
                </a:lnTo>
                <a:lnTo>
                  <a:pt x="698" y="475"/>
                </a:lnTo>
                <a:lnTo>
                  <a:pt x="700" y="478"/>
                </a:lnTo>
                <a:lnTo>
                  <a:pt x="702" y="482"/>
                </a:lnTo>
                <a:lnTo>
                  <a:pt x="704" y="486"/>
                </a:lnTo>
                <a:lnTo>
                  <a:pt x="706" y="489"/>
                </a:lnTo>
                <a:lnTo>
                  <a:pt x="708" y="493"/>
                </a:lnTo>
                <a:lnTo>
                  <a:pt x="710" y="497"/>
                </a:lnTo>
                <a:lnTo>
                  <a:pt x="712" y="500"/>
                </a:lnTo>
                <a:lnTo>
                  <a:pt x="714" y="504"/>
                </a:lnTo>
                <a:lnTo>
                  <a:pt x="716" y="507"/>
                </a:lnTo>
                <a:lnTo>
                  <a:pt x="718" y="511"/>
                </a:lnTo>
                <a:lnTo>
                  <a:pt x="720" y="514"/>
                </a:lnTo>
                <a:lnTo>
                  <a:pt x="722" y="517"/>
                </a:lnTo>
                <a:lnTo>
                  <a:pt x="724" y="521"/>
                </a:lnTo>
                <a:lnTo>
                  <a:pt x="726" y="524"/>
                </a:lnTo>
                <a:lnTo>
                  <a:pt x="728" y="527"/>
                </a:lnTo>
                <a:lnTo>
                  <a:pt x="730" y="530"/>
                </a:lnTo>
                <a:lnTo>
                  <a:pt x="732" y="534"/>
                </a:lnTo>
                <a:lnTo>
                  <a:pt x="734" y="537"/>
                </a:lnTo>
                <a:lnTo>
                  <a:pt x="736" y="540"/>
                </a:lnTo>
                <a:lnTo>
                  <a:pt x="738" y="543"/>
                </a:lnTo>
                <a:lnTo>
                  <a:pt x="740" y="546"/>
                </a:lnTo>
                <a:lnTo>
                  <a:pt x="742" y="548"/>
                </a:lnTo>
                <a:lnTo>
                  <a:pt x="744" y="551"/>
                </a:lnTo>
                <a:lnTo>
                  <a:pt x="746" y="554"/>
                </a:lnTo>
                <a:lnTo>
                  <a:pt x="748" y="557"/>
                </a:lnTo>
                <a:lnTo>
                  <a:pt x="750" y="559"/>
                </a:lnTo>
                <a:lnTo>
                  <a:pt x="752" y="562"/>
                </a:lnTo>
                <a:lnTo>
                  <a:pt x="754" y="564"/>
                </a:lnTo>
                <a:lnTo>
                  <a:pt x="756" y="567"/>
                </a:lnTo>
                <a:lnTo>
                  <a:pt x="758" y="569"/>
                </a:lnTo>
                <a:lnTo>
                  <a:pt x="760" y="572"/>
                </a:lnTo>
                <a:lnTo>
                  <a:pt x="762" y="574"/>
                </a:lnTo>
                <a:lnTo>
                  <a:pt x="764" y="576"/>
                </a:lnTo>
                <a:lnTo>
                  <a:pt x="766" y="578"/>
                </a:lnTo>
                <a:lnTo>
                  <a:pt x="768" y="581"/>
                </a:lnTo>
                <a:lnTo>
                  <a:pt x="770" y="583"/>
                </a:lnTo>
                <a:lnTo>
                  <a:pt x="772" y="585"/>
                </a:lnTo>
                <a:lnTo>
                  <a:pt x="774" y="587"/>
                </a:lnTo>
                <a:lnTo>
                  <a:pt x="776" y="589"/>
                </a:lnTo>
                <a:lnTo>
                  <a:pt x="778" y="590"/>
                </a:lnTo>
                <a:lnTo>
                  <a:pt x="780" y="592"/>
                </a:lnTo>
                <a:lnTo>
                  <a:pt x="782" y="594"/>
                </a:lnTo>
                <a:lnTo>
                  <a:pt x="784" y="596"/>
                </a:lnTo>
                <a:lnTo>
                  <a:pt x="786" y="597"/>
                </a:lnTo>
                <a:lnTo>
                  <a:pt x="788" y="599"/>
                </a:lnTo>
                <a:lnTo>
                  <a:pt x="790" y="600"/>
                </a:lnTo>
                <a:lnTo>
                  <a:pt x="792" y="602"/>
                </a:lnTo>
                <a:lnTo>
                  <a:pt x="794" y="603"/>
                </a:lnTo>
                <a:lnTo>
                  <a:pt x="796" y="604"/>
                </a:lnTo>
                <a:lnTo>
                  <a:pt x="798" y="605"/>
                </a:lnTo>
                <a:lnTo>
                  <a:pt x="800" y="607"/>
                </a:lnTo>
                <a:lnTo>
                  <a:pt x="802" y="608"/>
                </a:lnTo>
                <a:lnTo>
                  <a:pt x="804" y="609"/>
                </a:lnTo>
                <a:lnTo>
                  <a:pt x="806" y="610"/>
                </a:lnTo>
                <a:lnTo>
                  <a:pt x="808" y="611"/>
                </a:lnTo>
                <a:lnTo>
                  <a:pt x="810" y="611"/>
                </a:lnTo>
                <a:lnTo>
                  <a:pt x="812" y="612"/>
                </a:lnTo>
                <a:lnTo>
                  <a:pt x="814" y="613"/>
                </a:lnTo>
                <a:lnTo>
                  <a:pt x="816" y="613"/>
                </a:lnTo>
                <a:lnTo>
                  <a:pt x="818" y="614"/>
                </a:lnTo>
                <a:lnTo>
                  <a:pt x="820" y="614"/>
                </a:lnTo>
                <a:lnTo>
                  <a:pt x="822" y="615"/>
                </a:lnTo>
                <a:lnTo>
                  <a:pt x="824" y="615"/>
                </a:lnTo>
                <a:lnTo>
                  <a:pt x="826" y="616"/>
                </a:lnTo>
                <a:lnTo>
                  <a:pt x="828" y="616"/>
                </a:lnTo>
                <a:lnTo>
                  <a:pt x="830" y="616"/>
                </a:lnTo>
                <a:lnTo>
                  <a:pt x="832" y="616"/>
                </a:lnTo>
                <a:lnTo>
                  <a:pt x="834" y="616"/>
                </a:lnTo>
                <a:lnTo>
                  <a:pt x="836" y="616"/>
                </a:lnTo>
                <a:lnTo>
                  <a:pt x="838" y="616"/>
                </a:lnTo>
                <a:lnTo>
                  <a:pt x="840" y="616"/>
                </a:lnTo>
                <a:lnTo>
                  <a:pt x="842" y="615"/>
                </a:lnTo>
                <a:lnTo>
                  <a:pt x="844" y="615"/>
                </a:lnTo>
                <a:lnTo>
                  <a:pt x="846" y="615"/>
                </a:lnTo>
                <a:lnTo>
                  <a:pt x="848" y="614"/>
                </a:lnTo>
                <a:lnTo>
                  <a:pt x="850" y="614"/>
                </a:lnTo>
                <a:lnTo>
                  <a:pt x="852" y="613"/>
                </a:lnTo>
                <a:lnTo>
                  <a:pt x="854" y="613"/>
                </a:lnTo>
                <a:lnTo>
                  <a:pt x="856" y="612"/>
                </a:lnTo>
                <a:lnTo>
                  <a:pt x="858" y="611"/>
                </a:lnTo>
                <a:lnTo>
                  <a:pt x="860" y="610"/>
                </a:lnTo>
                <a:lnTo>
                  <a:pt x="862" y="609"/>
                </a:lnTo>
                <a:lnTo>
                  <a:pt x="864" y="608"/>
                </a:lnTo>
                <a:lnTo>
                  <a:pt x="866" y="607"/>
                </a:lnTo>
                <a:lnTo>
                  <a:pt x="868" y="606"/>
                </a:lnTo>
                <a:lnTo>
                  <a:pt x="870" y="605"/>
                </a:lnTo>
                <a:lnTo>
                  <a:pt x="872" y="604"/>
                </a:lnTo>
                <a:lnTo>
                  <a:pt x="874" y="603"/>
                </a:lnTo>
                <a:lnTo>
                  <a:pt x="876" y="601"/>
                </a:lnTo>
                <a:lnTo>
                  <a:pt x="878" y="600"/>
                </a:lnTo>
                <a:lnTo>
                  <a:pt x="880" y="598"/>
                </a:lnTo>
                <a:lnTo>
                  <a:pt x="882" y="597"/>
                </a:lnTo>
                <a:lnTo>
                  <a:pt x="884" y="595"/>
                </a:lnTo>
                <a:lnTo>
                  <a:pt x="886" y="593"/>
                </a:lnTo>
                <a:lnTo>
                  <a:pt x="888" y="592"/>
                </a:lnTo>
                <a:lnTo>
                  <a:pt x="890" y="590"/>
                </a:lnTo>
                <a:lnTo>
                  <a:pt x="892" y="588"/>
                </a:lnTo>
                <a:lnTo>
                  <a:pt x="894" y="586"/>
                </a:lnTo>
                <a:lnTo>
                  <a:pt x="896" y="584"/>
                </a:lnTo>
                <a:lnTo>
                  <a:pt x="898" y="582"/>
                </a:lnTo>
                <a:lnTo>
                  <a:pt x="900" y="580"/>
                </a:lnTo>
                <a:lnTo>
                  <a:pt x="902" y="578"/>
                </a:lnTo>
                <a:lnTo>
                  <a:pt x="904" y="576"/>
                </a:lnTo>
                <a:lnTo>
                  <a:pt x="906" y="573"/>
                </a:lnTo>
                <a:lnTo>
                  <a:pt x="908" y="571"/>
                </a:lnTo>
                <a:lnTo>
                  <a:pt x="910" y="569"/>
                </a:lnTo>
                <a:lnTo>
                  <a:pt x="912" y="566"/>
                </a:lnTo>
                <a:lnTo>
                  <a:pt x="914" y="564"/>
                </a:lnTo>
                <a:lnTo>
                  <a:pt x="916" y="561"/>
                </a:lnTo>
                <a:lnTo>
                  <a:pt x="918" y="558"/>
                </a:lnTo>
                <a:lnTo>
                  <a:pt x="920" y="556"/>
                </a:lnTo>
                <a:lnTo>
                  <a:pt x="922" y="553"/>
                </a:lnTo>
                <a:lnTo>
                  <a:pt x="924" y="550"/>
                </a:lnTo>
                <a:lnTo>
                  <a:pt x="926" y="547"/>
                </a:lnTo>
                <a:lnTo>
                  <a:pt x="928" y="545"/>
                </a:lnTo>
                <a:lnTo>
                  <a:pt x="930" y="542"/>
                </a:lnTo>
                <a:lnTo>
                  <a:pt x="932" y="539"/>
                </a:lnTo>
                <a:lnTo>
                  <a:pt x="934" y="536"/>
                </a:lnTo>
                <a:lnTo>
                  <a:pt x="936" y="533"/>
                </a:lnTo>
                <a:lnTo>
                  <a:pt x="938" y="529"/>
                </a:lnTo>
                <a:lnTo>
                  <a:pt x="940" y="526"/>
                </a:lnTo>
                <a:lnTo>
                  <a:pt x="942" y="523"/>
                </a:lnTo>
                <a:lnTo>
                  <a:pt x="944" y="520"/>
                </a:lnTo>
                <a:lnTo>
                  <a:pt x="946" y="516"/>
                </a:lnTo>
                <a:lnTo>
                  <a:pt x="948" y="513"/>
                </a:lnTo>
                <a:lnTo>
                  <a:pt x="950" y="510"/>
                </a:lnTo>
                <a:lnTo>
                  <a:pt x="952" y="506"/>
                </a:lnTo>
                <a:lnTo>
                  <a:pt x="954" y="503"/>
                </a:lnTo>
                <a:lnTo>
                  <a:pt x="956" y="499"/>
                </a:lnTo>
                <a:lnTo>
                  <a:pt x="958" y="496"/>
                </a:lnTo>
                <a:lnTo>
                  <a:pt x="960" y="492"/>
                </a:lnTo>
                <a:lnTo>
                  <a:pt x="962" y="488"/>
                </a:lnTo>
                <a:lnTo>
                  <a:pt x="964" y="485"/>
                </a:lnTo>
                <a:lnTo>
                  <a:pt x="966" y="481"/>
                </a:lnTo>
                <a:lnTo>
                  <a:pt x="968" y="477"/>
                </a:lnTo>
                <a:lnTo>
                  <a:pt x="970" y="473"/>
                </a:lnTo>
                <a:lnTo>
                  <a:pt x="972" y="469"/>
                </a:lnTo>
                <a:lnTo>
                  <a:pt x="974" y="466"/>
                </a:lnTo>
                <a:lnTo>
                  <a:pt x="976" y="462"/>
                </a:lnTo>
                <a:lnTo>
                  <a:pt x="978" y="458"/>
                </a:lnTo>
                <a:lnTo>
                  <a:pt x="980" y="454"/>
                </a:lnTo>
                <a:lnTo>
                  <a:pt x="982" y="450"/>
                </a:lnTo>
                <a:lnTo>
                  <a:pt x="984" y="446"/>
                </a:lnTo>
                <a:lnTo>
                  <a:pt x="986" y="442"/>
                </a:lnTo>
                <a:lnTo>
                  <a:pt x="988" y="438"/>
                </a:lnTo>
                <a:lnTo>
                  <a:pt x="990" y="433"/>
                </a:lnTo>
                <a:lnTo>
                  <a:pt x="992" y="429"/>
                </a:lnTo>
                <a:lnTo>
                  <a:pt x="994" y="425"/>
                </a:lnTo>
                <a:lnTo>
                  <a:pt x="996" y="421"/>
                </a:lnTo>
                <a:lnTo>
                  <a:pt x="998" y="417"/>
                </a:lnTo>
                <a:lnTo>
                  <a:pt x="1000" y="412"/>
                </a:lnTo>
                <a:lnTo>
                  <a:pt x="1002" y="408"/>
                </a:lnTo>
                <a:lnTo>
                  <a:pt x="1004" y="404"/>
                </a:lnTo>
                <a:lnTo>
                  <a:pt x="1006" y="399"/>
                </a:lnTo>
                <a:lnTo>
                  <a:pt x="1008" y="395"/>
                </a:lnTo>
                <a:lnTo>
                  <a:pt x="1010" y="391"/>
                </a:lnTo>
                <a:lnTo>
                  <a:pt x="1012" y="386"/>
                </a:lnTo>
                <a:lnTo>
                  <a:pt x="1014" y="382"/>
                </a:lnTo>
                <a:lnTo>
                  <a:pt x="1016" y="378"/>
                </a:lnTo>
                <a:lnTo>
                  <a:pt x="1018" y="373"/>
                </a:lnTo>
                <a:lnTo>
                  <a:pt x="1020" y="369"/>
                </a:lnTo>
                <a:lnTo>
                  <a:pt x="1022" y="364"/>
                </a:lnTo>
                <a:lnTo>
                  <a:pt x="1024" y="360"/>
                </a:lnTo>
                <a:lnTo>
                  <a:pt x="1026" y="355"/>
                </a:lnTo>
                <a:lnTo>
                  <a:pt x="1028" y="351"/>
                </a:lnTo>
                <a:lnTo>
                  <a:pt x="1030" y="346"/>
                </a:lnTo>
                <a:lnTo>
                  <a:pt x="1032" y="342"/>
                </a:lnTo>
                <a:lnTo>
                  <a:pt x="1034" y="337"/>
                </a:lnTo>
                <a:lnTo>
                  <a:pt x="1036" y="333"/>
                </a:lnTo>
                <a:lnTo>
                  <a:pt x="1038" y="328"/>
                </a:lnTo>
                <a:lnTo>
                  <a:pt x="1040" y="324"/>
                </a:lnTo>
                <a:lnTo>
                  <a:pt x="1042" y="319"/>
                </a:lnTo>
                <a:lnTo>
                  <a:pt x="1044" y="315"/>
                </a:lnTo>
                <a:lnTo>
                  <a:pt x="1046" y="310"/>
                </a:lnTo>
                <a:lnTo>
                  <a:pt x="1048" y="306"/>
                </a:lnTo>
                <a:lnTo>
                  <a:pt x="1050" y="301"/>
                </a:lnTo>
                <a:lnTo>
                  <a:pt x="1052" y="296"/>
                </a:lnTo>
                <a:lnTo>
                  <a:pt x="1054" y="292"/>
                </a:lnTo>
                <a:lnTo>
                  <a:pt x="1056" y="287"/>
                </a:lnTo>
                <a:lnTo>
                  <a:pt x="1058" y="283"/>
                </a:lnTo>
                <a:lnTo>
                  <a:pt x="1060" y="278"/>
                </a:lnTo>
                <a:lnTo>
                  <a:pt x="1062" y="274"/>
                </a:lnTo>
                <a:lnTo>
                  <a:pt x="1064" y="269"/>
                </a:lnTo>
                <a:lnTo>
                  <a:pt x="1066" y="265"/>
                </a:lnTo>
                <a:lnTo>
                  <a:pt x="1068" y="260"/>
                </a:lnTo>
                <a:lnTo>
                  <a:pt x="1070" y="256"/>
                </a:lnTo>
                <a:lnTo>
                  <a:pt x="1072" y="251"/>
                </a:lnTo>
                <a:lnTo>
                  <a:pt x="1074" y="247"/>
                </a:lnTo>
                <a:lnTo>
                  <a:pt x="1076" y="243"/>
                </a:lnTo>
                <a:lnTo>
                  <a:pt x="1078" y="238"/>
                </a:lnTo>
                <a:lnTo>
                  <a:pt x="1080" y="234"/>
                </a:lnTo>
                <a:lnTo>
                  <a:pt x="1082" y="229"/>
                </a:lnTo>
                <a:lnTo>
                  <a:pt x="1084" y="225"/>
                </a:lnTo>
                <a:lnTo>
                  <a:pt x="1086" y="221"/>
                </a:lnTo>
                <a:lnTo>
                  <a:pt x="1088" y="216"/>
                </a:lnTo>
                <a:lnTo>
                  <a:pt x="1090" y="212"/>
                </a:lnTo>
                <a:lnTo>
                  <a:pt x="1092" y="208"/>
                </a:lnTo>
                <a:lnTo>
                  <a:pt x="1094" y="203"/>
                </a:lnTo>
                <a:lnTo>
                  <a:pt x="1096" y="199"/>
                </a:lnTo>
                <a:lnTo>
                  <a:pt x="1098" y="195"/>
                </a:lnTo>
                <a:lnTo>
                  <a:pt x="1100" y="191"/>
                </a:lnTo>
                <a:lnTo>
                  <a:pt x="1102" y="186"/>
                </a:lnTo>
                <a:lnTo>
                  <a:pt x="1104" y="182"/>
                </a:lnTo>
                <a:lnTo>
                  <a:pt x="1106" y="178"/>
                </a:lnTo>
                <a:lnTo>
                  <a:pt x="1108" y="174"/>
                </a:lnTo>
                <a:lnTo>
                  <a:pt x="1110" y="170"/>
                </a:lnTo>
                <a:lnTo>
                  <a:pt x="1112" y="166"/>
                </a:lnTo>
                <a:lnTo>
                  <a:pt x="1114" y="162"/>
                </a:lnTo>
                <a:lnTo>
                  <a:pt x="1116" y="158"/>
                </a:lnTo>
                <a:lnTo>
                  <a:pt x="1118" y="154"/>
                </a:lnTo>
                <a:lnTo>
                  <a:pt x="1120" y="150"/>
                </a:lnTo>
                <a:lnTo>
                  <a:pt x="1122" y="146"/>
                </a:lnTo>
                <a:lnTo>
                  <a:pt x="1124" y="142"/>
                </a:lnTo>
                <a:lnTo>
                  <a:pt x="1126" y="139"/>
                </a:lnTo>
                <a:lnTo>
                  <a:pt x="1128" y="135"/>
                </a:lnTo>
                <a:lnTo>
                  <a:pt x="1130" y="131"/>
                </a:lnTo>
                <a:lnTo>
                  <a:pt x="1132" y="127"/>
                </a:lnTo>
                <a:lnTo>
                  <a:pt x="1134" y="124"/>
                </a:lnTo>
                <a:lnTo>
                  <a:pt x="1136" y="120"/>
                </a:lnTo>
                <a:lnTo>
                  <a:pt x="1138" y="116"/>
                </a:lnTo>
                <a:lnTo>
                  <a:pt x="1140" y="113"/>
                </a:lnTo>
                <a:lnTo>
                  <a:pt x="1142" y="109"/>
                </a:lnTo>
                <a:lnTo>
                  <a:pt x="1144" y="106"/>
                </a:lnTo>
                <a:lnTo>
                  <a:pt x="1146" y="103"/>
                </a:lnTo>
                <a:lnTo>
                  <a:pt x="1148" y="99"/>
                </a:lnTo>
                <a:lnTo>
                  <a:pt x="1150" y="96"/>
                </a:lnTo>
                <a:lnTo>
                  <a:pt x="1152" y="93"/>
                </a:lnTo>
                <a:lnTo>
                  <a:pt x="1154" y="89"/>
                </a:lnTo>
                <a:lnTo>
                  <a:pt x="1156" y="86"/>
                </a:lnTo>
                <a:lnTo>
                  <a:pt x="1158" y="83"/>
                </a:lnTo>
                <a:lnTo>
                  <a:pt x="1160" y="80"/>
                </a:lnTo>
                <a:lnTo>
                  <a:pt x="1162" y="77"/>
                </a:lnTo>
                <a:lnTo>
                  <a:pt x="1164" y="74"/>
                </a:lnTo>
                <a:lnTo>
                  <a:pt x="1166" y="71"/>
                </a:lnTo>
                <a:lnTo>
                  <a:pt x="1168" y="68"/>
                </a:lnTo>
                <a:lnTo>
                  <a:pt x="1170" y="65"/>
                </a:lnTo>
                <a:lnTo>
                  <a:pt x="1172" y="63"/>
                </a:lnTo>
                <a:lnTo>
                  <a:pt x="1174" y="60"/>
                </a:lnTo>
                <a:lnTo>
                  <a:pt x="1176" y="57"/>
                </a:lnTo>
                <a:lnTo>
                  <a:pt x="1178" y="55"/>
                </a:lnTo>
                <a:lnTo>
                  <a:pt x="1180" y="52"/>
                </a:lnTo>
                <a:lnTo>
                  <a:pt x="1182" y="50"/>
                </a:lnTo>
                <a:lnTo>
                  <a:pt x="1184" y="47"/>
                </a:lnTo>
                <a:lnTo>
                  <a:pt x="1186" y="45"/>
                </a:lnTo>
                <a:lnTo>
                  <a:pt x="1188" y="42"/>
                </a:lnTo>
                <a:lnTo>
                  <a:pt x="1190" y="40"/>
                </a:lnTo>
                <a:lnTo>
                  <a:pt x="1192" y="38"/>
                </a:lnTo>
                <a:lnTo>
                  <a:pt x="1194" y="36"/>
                </a:lnTo>
                <a:lnTo>
                  <a:pt x="1196" y="34"/>
                </a:lnTo>
                <a:lnTo>
                  <a:pt x="1198" y="32"/>
                </a:lnTo>
                <a:lnTo>
                  <a:pt x="1200" y="30"/>
                </a:lnTo>
                <a:lnTo>
                  <a:pt x="1202" y="28"/>
                </a:lnTo>
                <a:lnTo>
                  <a:pt x="1204" y="26"/>
                </a:lnTo>
                <a:lnTo>
                  <a:pt x="1206" y="24"/>
                </a:lnTo>
                <a:lnTo>
                  <a:pt x="1208" y="22"/>
                </a:lnTo>
                <a:lnTo>
                  <a:pt x="1210" y="21"/>
                </a:lnTo>
                <a:lnTo>
                  <a:pt x="1212" y="19"/>
                </a:lnTo>
                <a:lnTo>
                  <a:pt x="1214" y="18"/>
                </a:lnTo>
                <a:lnTo>
                  <a:pt x="1216" y="16"/>
                </a:lnTo>
                <a:lnTo>
                  <a:pt x="1218" y="15"/>
                </a:lnTo>
                <a:lnTo>
                  <a:pt x="1220" y="13"/>
                </a:lnTo>
                <a:lnTo>
                  <a:pt x="1222" y="12"/>
                </a:lnTo>
                <a:lnTo>
                  <a:pt x="1224" y="11"/>
                </a:lnTo>
                <a:lnTo>
                  <a:pt x="1226" y="10"/>
                </a:lnTo>
                <a:lnTo>
                  <a:pt x="1228" y="9"/>
                </a:lnTo>
                <a:lnTo>
                  <a:pt x="1230" y="8"/>
                </a:lnTo>
                <a:lnTo>
                  <a:pt x="1232" y="7"/>
                </a:lnTo>
                <a:lnTo>
                  <a:pt x="1234" y="6"/>
                </a:lnTo>
                <a:lnTo>
                  <a:pt x="1236" y="5"/>
                </a:lnTo>
                <a:lnTo>
                  <a:pt x="1238" y="4"/>
                </a:lnTo>
                <a:lnTo>
                  <a:pt x="1240" y="3"/>
                </a:lnTo>
                <a:lnTo>
                  <a:pt x="1242" y="3"/>
                </a:lnTo>
                <a:lnTo>
                  <a:pt x="1244" y="2"/>
                </a:lnTo>
                <a:lnTo>
                  <a:pt x="1246" y="2"/>
                </a:lnTo>
                <a:lnTo>
                  <a:pt x="1248" y="1"/>
                </a:lnTo>
                <a:lnTo>
                  <a:pt x="1250" y="1"/>
                </a:lnTo>
                <a:lnTo>
                  <a:pt x="1252" y="1"/>
                </a:lnTo>
                <a:lnTo>
                  <a:pt x="1254" y="0"/>
                </a:lnTo>
                <a:lnTo>
                  <a:pt x="1256" y="0"/>
                </a:lnTo>
                <a:lnTo>
                  <a:pt x="1258" y="0"/>
                </a:lnTo>
                <a:lnTo>
                  <a:pt x="1260" y="0"/>
                </a:lnTo>
                <a:lnTo>
                  <a:pt x="1262" y="0"/>
                </a:lnTo>
                <a:lnTo>
                  <a:pt x="1264" y="0"/>
                </a:lnTo>
                <a:lnTo>
                  <a:pt x="1266" y="0"/>
                </a:lnTo>
                <a:lnTo>
                  <a:pt x="1268" y="1"/>
                </a:lnTo>
                <a:lnTo>
                  <a:pt x="1270" y="1"/>
                </a:lnTo>
                <a:lnTo>
                  <a:pt x="1272" y="1"/>
                </a:lnTo>
                <a:lnTo>
                  <a:pt x="1274" y="2"/>
                </a:lnTo>
                <a:lnTo>
                  <a:pt x="1276" y="2"/>
                </a:lnTo>
                <a:lnTo>
                  <a:pt x="1277" y="2"/>
                </a:ln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86" name="Freeform 52">
            <a:extLst>
              <a:ext uri="{FF2B5EF4-FFF2-40B4-BE49-F238E27FC236}">
                <a16:creationId xmlns:a16="http://schemas.microsoft.com/office/drawing/2014/main" id="{279F33D5-8026-4884-BE6A-2FE2A0536B50}"/>
              </a:ext>
            </a:extLst>
          </p:cNvPr>
          <p:cNvSpPr>
            <a:spLocks/>
          </p:cNvSpPr>
          <p:nvPr/>
        </p:nvSpPr>
        <p:spPr bwMode="auto">
          <a:xfrm flipV="1">
            <a:off x="-617455" y="5441952"/>
            <a:ext cx="2664071" cy="1208446"/>
          </a:xfrm>
          <a:custGeom>
            <a:avLst/>
            <a:gdLst>
              <a:gd name="T0" fmla="*/ 2147483646 w 1277"/>
              <a:gd name="T1" fmla="*/ 2147483646 h 616"/>
              <a:gd name="T2" fmla="*/ 2147483646 w 1277"/>
              <a:gd name="T3" fmla="*/ 2147483646 h 616"/>
              <a:gd name="T4" fmla="*/ 2147483646 w 1277"/>
              <a:gd name="T5" fmla="*/ 2147483646 h 616"/>
              <a:gd name="T6" fmla="*/ 2147483646 w 1277"/>
              <a:gd name="T7" fmla="*/ 2147483646 h 616"/>
              <a:gd name="T8" fmla="*/ 2147483646 w 1277"/>
              <a:gd name="T9" fmla="*/ 2147483646 h 616"/>
              <a:gd name="T10" fmla="*/ 2147483646 w 1277"/>
              <a:gd name="T11" fmla="*/ 2147483646 h 616"/>
              <a:gd name="T12" fmla="*/ 2147483646 w 1277"/>
              <a:gd name="T13" fmla="*/ 2147483646 h 616"/>
              <a:gd name="T14" fmla="*/ 2147483646 w 1277"/>
              <a:gd name="T15" fmla="*/ 2147483646 h 616"/>
              <a:gd name="T16" fmla="*/ 2147483646 w 1277"/>
              <a:gd name="T17" fmla="*/ 2147483646 h 616"/>
              <a:gd name="T18" fmla="*/ 2147483646 w 1277"/>
              <a:gd name="T19" fmla="*/ 2147483646 h 616"/>
              <a:gd name="T20" fmla="*/ 2147483646 w 1277"/>
              <a:gd name="T21" fmla="*/ 2147483646 h 616"/>
              <a:gd name="T22" fmla="*/ 2147483646 w 1277"/>
              <a:gd name="T23" fmla="*/ 2147483646 h 616"/>
              <a:gd name="T24" fmla="*/ 2147483646 w 1277"/>
              <a:gd name="T25" fmla="*/ 2147483646 h 616"/>
              <a:gd name="T26" fmla="*/ 2147483646 w 1277"/>
              <a:gd name="T27" fmla="*/ 2147483646 h 616"/>
              <a:gd name="T28" fmla="*/ 2147483646 w 1277"/>
              <a:gd name="T29" fmla="*/ 2147483646 h 616"/>
              <a:gd name="T30" fmla="*/ 2147483646 w 1277"/>
              <a:gd name="T31" fmla="*/ 2147483646 h 616"/>
              <a:gd name="T32" fmla="*/ 2147483646 w 1277"/>
              <a:gd name="T33" fmla="*/ 2147483646 h 616"/>
              <a:gd name="T34" fmla="*/ 2147483646 w 1277"/>
              <a:gd name="T35" fmla="*/ 2147483646 h 616"/>
              <a:gd name="T36" fmla="*/ 2147483646 w 1277"/>
              <a:gd name="T37" fmla="*/ 2147483646 h 616"/>
              <a:gd name="T38" fmla="*/ 2147483646 w 1277"/>
              <a:gd name="T39" fmla="*/ 2147483646 h 616"/>
              <a:gd name="T40" fmla="*/ 2147483646 w 1277"/>
              <a:gd name="T41" fmla="*/ 2147483646 h 616"/>
              <a:gd name="T42" fmla="*/ 2147483646 w 1277"/>
              <a:gd name="T43" fmla="*/ 2147483646 h 616"/>
              <a:gd name="T44" fmla="*/ 2147483646 w 1277"/>
              <a:gd name="T45" fmla="*/ 2147483646 h 616"/>
              <a:gd name="T46" fmla="*/ 2147483646 w 1277"/>
              <a:gd name="T47" fmla="*/ 2147483646 h 616"/>
              <a:gd name="T48" fmla="*/ 2147483646 w 1277"/>
              <a:gd name="T49" fmla="*/ 2147483646 h 616"/>
              <a:gd name="T50" fmla="*/ 2147483646 w 1277"/>
              <a:gd name="T51" fmla="*/ 2147483646 h 616"/>
              <a:gd name="T52" fmla="*/ 2147483646 w 1277"/>
              <a:gd name="T53" fmla="*/ 2147483646 h 616"/>
              <a:gd name="T54" fmla="*/ 2147483646 w 1277"/>
              <a:gd name="T55" fmla="*/ 2147483646 h 616"/>
              <a:gd name="T56" fmla="*/ 2147483646 w 1277"/>
              <a:gd name="T57" fmla="*/ 2147483646 h 616"/>
              <a:gd name="T58" fmla="*/ 2147483646 w 1277"/>
              <a:gd name="T59" fmla="*/ 2147483646 h 616"/>
              <a:gd name="T60" fmla="*/ 2147483646 w 1277"/>
              <a:gd name="T61" fmla="*/ 2147483646 h 616"/>
              <a:gd name="T62" fmla="*/ 2147483646 w 1277"/>
              <a:gd name="T63" fmla="*/ 2147483646 h 616"/>
              <a:gd name="T64" fmla="*/ 2147483646 w 1277"/>
              <a:gd name="T65" fmla="*/ 2147483646 h 616"/>
              <a:gd name="T66" fmla="*/ 2147483646 w 1277"/>
              <a:gd name="T67" fmla="*/ 2147483646 h 616"/>
              <a:gd name="T68" fmla="*/ 2147483646 w 1277"/>
              <a:gd name="T69" fmla="*/ 2147483646 h 616"/>
              <a:gd name="T70" fmla="*/ 2147483646 w 1277"/>
              <a:gd name="T71" fmla="*/ 2147483646 h 616"/>
              <a:gd name="T72" fmla="*/ 2147483646 w 1277"/>
              <a:gd name="T73" fmla="*/ 2147483646 h 616"/>
              <a:gd name="T74" fmla="*/ 2147483646 w 1277"/>
              <a:gd name="T75" fmla="*/ 2147483646 h 616"/>
              <a:gd name="T76" fmla="*/ 2147483646 w 1277"/>
              <a:gd name="T77" fmla="*/ 2147483646 h 616"/>
              <a:gd name="T78" fmla="*/ 2147483646 w 1277"/>
              <a:gd name="T79" fmla="*/ 2147483646 h 616"/>
              <a:gd name="T80" fmla="*/ 2147483646 w 1277"/>
              <a:gd name="T81" fmla="*/ 2147483646 h 616"/>
              <a:gd name="T82" fmla="*/ 2147483646 w 1277"/>
              <a:gd name="T83" fmla="*/ 2147483646 h 616"/>
              <a:gd name="T84" fmla="*/ 2147483646 w 1277"/>
              <a:gd name="T85" fmla="*/ 2147483646 h 616"/>
              <a:gd name="T86" fmla="*/ 2147483646 w 1277"/>
              <a:gd name="T87" fmla="*/ 2147483646 h 616"/>
              <a:gd name="T88" fmla="*/ 2147483646 w 1277"/>
              <a:gd name="T89" fmla="*/ 2147483646 h 616"/>
              <a:gd name="T90" fmla="*/ 2147483646 w 1277"/>
              <a:gd name="T91" fmla="*/ 2147483646 h 616"/>
              <a:gd name="T92" fmla="*/ 2147483646 w 1277"/>
              <a:gd name="T93" fmla="*/ 2147483646 h 616"/>
              <a:gd name="T94" fmla="*/ 2147483646 w 1277"/>
              <a:gd name="T95" fmla="*/ 2147483646 h 616"/>
              <a:gd name="T96" fmla="*/ 2147483646 w 1277"/>
              <a:gd name="T97" fmla="*/ 2147483646 h 616"/>
              <a:gd name="T98" fmla="*/ 2147483646 w 1277"/>
              <a:gd name="T99" fmla="*/ 2147483646 h 616"/>
              <a:gd name="T100" fmla="*/ 2147483646 w 1277"/>
              <a:gd name="T101" fmla="*/ 2147483646 h 616"/>
              <a:gd name="T102" fmla="*/ 2147483646 w 1277"/>
              <a:gd name="T103" fmla="*/ 2147483646 h 616"/>
              <a:gd name="T104" fmla="*/ 2147483646 w 1277"/>
              <a:gd name="T105" fmla="*/ 2147483646 h 616"/>
              <a:gd name="T106" fmla="*/ 2147483646 w 1277"/>
              <a:gd name="T107" fmla="*/ 2147483646 h 616"/>
              <a:gd name="T108" fmla="*/ 2147483646 w 1277"/>
              <a:gd name="T109" fmla="*/ 2147483646 h 616"/>
              <a:gd name="T110" fmla="*/ 2147483646 w 1277"/>
              <a:gd name="T111" fmla="*/ 2147483646 h 616"/>
              <a:gd name="T112" fmla="*/ 2147483646 w 1277"/>
              <a:gd name="T113" fmla="*/ 2147483646 h 616"/>
              <a:gd name="T114" fmla="*/ 2147483646 w 1277"/>
              <a:gd name="T115" fmla="*/ 2147483646 h 61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277"/>
              <a:gd name="T175" fmla="*/ 0 h 616"/>
              <a:gd name="T176" fmla="*/ 1277 w 1277"/>
              <a:gd name="T177" fmla="*/ 616 h 616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277" h="616">
                <a:moveTo>
                  <a:pt x="0" y="613"/>
                </a:moveTo>
                <a:lnTo>
                  <a:pt x="2" y="612"/>
                </a:lnTo>
                <a:lnTo>
                  <a:pt x="4" y="612"/>
                </a:lnTo>
                <a:lnTo>
                  <a:pt x="6" y="611"/>
                </a:lnTo>
                <a:lnTo>
                  <a:pt x="8" y="610"/>
                </a:lnTo>
                <a:lnTo>
                  <a:pt x="10" y="609"/>
                </a:lnTo>
                <a:lnTo>
                  <a:pt x="12" y="608"/>
                </a:lnTo>
                <a:lnTo>
                  <a:pt x="14" y="607"/>
                </a:lnTo>
                <a:lnTo>
                  <a:pt x="16" y="606"/>
                </a:lnTo>
                <a:lnTo>
                  <a:pt x="18" y="604"/>
                </a:lnTo>
                <a:lnTo>
                  <a:pt x="20" y="603"/>
                </a:lnTo>
                <a:lnTo>
                  <a:pt x="22" y="602"/>
                </a:lnTo>
                <a:lnTo>
                  <a:pt x="24" y="601"/>
                </a:lnTo>
                <a:lnTo>
                  <a:pt x="26" y="599"/>
                </a:lnTo>
                <a:lnTo>
                  <a:pt x="28" y="598"/>
                </a:lnTo>
                <a:lnTo>
                  <a:pt x="30" y="596"/>
                </a:lnTo>
                <a:lnTo>
                  <a:pt x="32" y="594"/>
                </a:lnTo>
                <a:lnTo>
                  <a:pt x="34" y="593"/>
                </a:lnTo>
                <a:lnTo>
                  <a:pt x="36" y="591"/>
                </a:lnTo>
                <a:lnTo>
                  <a:pt x="38" y="589"/>
                </a:lnTo>
                <a:lnTo>
                  <a:pt x="40" y="587"/>
                </a:lnTo>
                <a:lnTo>
                  <a:pt x="42" y="585"/>
                </a:lnTo>
                <a:lnTo>
                  <a:pt x="44" y="583"/>
                </a:lnTo>
                <a:lnTo>
                  <a:pt x="46" y="581"/>
                </a:lnTo>
                <a:lnTo>
                  <a:pt x="48" y="579"/>
                </a:lnTo>
                <a:lnTo>
                  <a:pt x="50" y="577"/>
                </a:lnTo>
                <a:lnTo>
                  <a:pt x="52" y="575"/>
                </a:lnTo>
                <a:lnTo>
                  <a:pt x="54" y="572"/>
                </a:lnTo>
                <a:lnTo>
                  <a:pt x="56" y="570"/>
                </a:lnTo>
                <a:lnTo>
                  <a:pt x="58" y="567"/>
                </a:lnTo>
                <a:lnTo>
                  <a:pt x="60" y="565"/>
                </a:lnTo>
                <a:lnTo>
                  <a:pt x="62" y="562"/>
                </a:lnTo>
                <a:lnTo>
                  <a:pt x="64" y="560"/>
                </a:lnTo>
                <a:lnTo>
                  <a:pt x="66" y="557"/>
                </a:lnTo>
                <a:lnTo>
                  <a:pt x="68" y="555"/>
                </a:lnTo>
                <a:lnTo>
                  <a:pt x="70" y="552"/>
                </a:lnTo>
                <a:lnTo>
                  <a:pt x="72" y="549"/>
                </a:lnTo>
                <a:lnTo>
                  <a:pt x="74" y="546"/>
                </a:lnTo>
                <a:lnTo>
                  <a:pt x="76" y="543"/>
                </a:lnTo>
                <a:lnTo>
                  <a:pt x="78" y="540"/>
                </a:lnTo>
                <a:lnTo>
                  <a:pt x="80" y="537"/>
                </a:lnTo>
                <a:lnTo>
                  <a:pt x="82" y="534"/>
                </a:lnTo>
                <a:lnTo>
                  <a:pt x="84" y="531"/>
                </a:lnTo>
                <a:lnTo>
                  <a:pt x="86" y="528"/>
                </a:lnTo>
                <a:lnTo>
                  <a:pt x="88" y="525"/>
                </a:lnTo>
                <a:lnTo>
                  <a:pt x="90" y="522"/>
                </a:lnTo>
                <a:lnTo>
                  <a:pt x="92" y="518"/>
                </a:lnTo>
                <a:lnTo>
                  <a:pt x="94" y="515"/>
                </a:lnTo>
                <a:lnTo>
                  <a:pt x="96" y="512"/>
                </a:lnTo>
                <a:lnTo>
                  <a:pt x="98" y="508"/>
                </a:lnTo>
                <a:lnTo>
                  <a:pt x="100" y="505"/>
                </a:lnTo>
                <a:lnTo>
                  <a:pt x="102" y="501"/>
                </a:lnTo>
                <a:lnTo>
                  <a:pt x="104" y="498"/>
                </a:lnTo>
                <a:lnTo>
                  <a:pt x="106" y="494"/>
                </a:lnTo>
                <a:lnTo>
                  <a:pt x="108" y="490"/>
                </a:lnTo>
                <a:lnTo>
                  <a:pt x="110" y="487"/>
                </a:lnTo>
                <a:lnTo>
                  <a:pt x="112" y="483"/>
                </a:lnTo>
                <a:lnTo>
                  <a:pt x="114" y="479"/>
                </a:lnTo>
                <a:lnTo>
                  <a:pt x="116" y="475"/>
                </a:lnTo>
                <a:lnTo>
                  <a:pt x="118" y="472"/>
                </a:lnTo>
                <a:lnTo>
                  <a:pt x="120" y="468"/>
                </a:lnTo>
                <a:lnTo>
                  <a:pt x="122" y="464"/>
                </a:lnTo>
                <a:lnTo>
                  <a:pt x="124" y="460"/>
                </a:lnTo>
                <a:lnTo>
                  <a:pt x="126" y="456"/>
                </a:lnTo>
                <a:lnTo>
                  <a:pt x="128" y="452"/>
                </a:lnTo>
                <a:lnTo>
                  <a:pt x="130" y="448"/>
                </a:lnTo>
                <a:lnTo>
                  <a:pt x="132" y="444"/>
                </a:lnTo>
                <a:lnTo>
                  <a:pt x="134" y="440"/>
                </a:lnTo>
                <a:lnTo>
                  <a:pt x="136" y="436"/>
                </a:lnTo>
                <a:lnTo>
                  <a:pt x="138" y="432"/>
                </a:lnTo>
                <a:lnTo>
                  <a:pt x="140" y="427"/>
                </a:lnTo>
                <a:lnTo>
                  <a:pt x="142" y="423"/>
                </a:lnTo>
                <a:lnTo>
                  <a:pt x="144" y="419"/>
                </a:lnTo>
                <a:lnTo>
                  <a:pt x="146" y="415"/>
                </a:lnTo>
                <a:lnTo>
                  <a:pt x="148" y="410"/>
                </a:lnTo>
                <a:lnTo>
                  <a:pt x="150" y="406"/>
                </a:lnTo>
                <a:lnTo>
                  <a:pt x="152" y="402"/>
                </a:lnTo>
                <a:lnTo>
                  <a:pt x="154" y="397"/>
                </a:lnTo>
                <a:lnTo>
                  <a:pt x="156" y="393"/>
                </a:lnTo>
                <a:lnTo>
                  <a:pt x="158" y="389"/>
                </a:lnTo>
                <a:lnTo>
                  <a:pt x="160" y="384"/>
                </a:lnTo>
                <a:lnTo>
                  <a:pt x="162" y="380"/>
                </a:lnTo>
                <a:lnTo>
                  <a:pt x="164" y="376"/>
                </a:lnTo>
                <a:lnTo>
                  <a:pt x="166" y="371"/>
                </a:lnTo>
                <a:lnTo>
                  <a:pt x="168" y="367"/>
                </a:lnTo>
                <a:lnTo>
                  <a:pt x="170" y="362"/>
                </a:lnTo>
                <a:lnTo>
                  <a:pt x="172" y="358"/>
                </a:lnTo>
                <a:lnTo>
                  <a:pt x="174" y="353"/>
                </a:lnTo>
                <a:lnTo>
                  <a:pt x="176" y="349"/>
                </a:lnTo>
                <a:lnTo>
                  <a:pt x="178" y="344"/>
                </a:lnTo>
                <a:lnTo>
                  <a:pt x="180" y="340"/>
                </a:lnTo>
                <a:lnTo>
                  <a:pt x="182" y="335"/>
                </a:lnTo>
                <a:lnTo>
                  <a:pt x="184" y="331"/>
                </a:lnTo>
                <a:lnTo>
                  <a:pt x="186" y="326"/>
                </a:lnTo>
                <a:lnTo>
                  <a:pt x="188" y="322"/>
                </a:lnTo>
                <a:lnTo>
                  <a:pt x="190" y="317"/>
                </a:lnTo>
                <a:lnTo>
                  <a:pt x="192" y="313"/>
                </a:lnTo>
                <a:lnTo>
                  <a:pt x="194" y="308"/>
                </a:lnTo>
                <a:lnTo>
                  <a:pt x="196" y="303"/>
                </a:lnTo>
                <a:lnTo>
                  <a:pt x="198" y="299"/>
                </a:lnTo>
                <a:lnTo>
                  <a:pt x="200" y="294"/>
                </a:lnTo>
                <a:lnTo>
                  <a:pt x="202" y="290"/>
                </a:lnTo>
                <a:lnTo>
                  <a:pt x="204" y="285"/>
                </a:lnTo>
                <a:lnTo>
                  <a:pt x="206" y="281"/>
                </a:lnTo>
                <a:lnTo>
                  <a:pt x="208" y="276"/>
                </a:lnTo>
                <a:lnTo>
                  <a:pt x="210" y="272"/>
                </a:lnTo>
                <a:lnTo>
                  <a:pt x="212" y="267"/>
                </a:lnTo>
                <a:lnTo>
                  <a:pt x="214" y="263"/>
                </a:lnTo>
                <a:lnTo>
                  <a:pt x="216" y="258"/>
                </a:lnTo>
                <a:lnTo>
                  <a:pt x="218" y="254"/>
                </a:lnTo>
                <a:lnTo>
                  <a:pt x="220" y="249"/>
                </a:lnTo>
                <a:lnTo>
                  <a:pt x="222" y="245"/>
                </a:lnTo>
                <a:lnTo>
                  <a:pt x="224" y="240"/>
                </a:lnTo>
                <a:lnTo>
                  <a:pt x="226" y="236"/>
                </a:lnTo>
                <a:lnTo>
                  <a:pt x="228" y="232"/>
                </a:lnTo>
                <a:lnTo>
                  <a:pt x="230" y="227"/>
                </a:lnTo>
                <a:lnTo>
                  <a:pt x="232" y="223"/>
                </a:lnTo>
                <a:lnTo>
                  <a:pt x="234" y="219"/>
                </a:lnTo>
                <a:lnTo>
                  <a:pt x="236" y="214"/>
                </a:lnTo>
                <a:lnTo>
                  <a:pt x="238" y="210"/>
                </a:lnTo>
                <a:lnTo>
                  <a:pt x="240" y="206"/>
                </a:lnTo>
                <a:lnTo>
                  <a:pt x="242" y="201"/>
                </a:lnTo>
                <a:lnTo>
                  <a:pt x="244" y="197"/>
                </a:lnTo>
                <a:lnTo>
                  <a:pt x="246" y="193"/>
                </a:lnTo>
                <a:lnTo>
                  <a:pt x="248" y="189"/>
                </a:lnTo>
                <a:lnTo>
                  <a:pt x="250" y="185"/>
                </a:lnTo>
                <a:lnTo>
                  <a:pt x="252" y="180"/>
                </a:lnTo>
                <a:lnTo>
                  <a:pt x="254" y="176"/>
                </a:lnTo>
                <a:lnTo>
                  <a:pt x="256" y="172"/>
                </a:lnTo>
                <a:lnTo>
                  <a:pt x="258" y="168"/>
                </a:lnTo>
                <a:lnTo>
                  <a:pt x="260" y="164"/>
                </a:lnTo>
                <a:lnTo>
                  <a:pt x="262" y="160"/>
                </a:lnTo>
                <a:lnTo>
                  <a:pt x="264" y="156"/>
                </a:lnTo>
                <a:lnTo>
                  <a:pt x="266" y="152"/>
                </a:lnTo>
                <a:lnTo>
                  <a:pt x="268" y="148"/>
                </a:lnTo>
                <a:lnTo>
                  <a:pt x="270" y="144"/>
                </a:lnTo>
                <a:lnTo>
                  <a:pt x="272" y="141"/>
                </a:lnTo>
                <a:lnTo>
                  <a:pt x="274" y="137"/>
                </a:lnTo>
                <a:lnTo>
                  <a:pt x="276" y="133"/>
                </a:lnTo>
                <a:lnTo>
                  <a:pt x="278" y="129"/>
                </a:lnTo>
                <a:lnTo>
                  <a:pt x="280" y="126"/>
                </a:lnTo>
                <a:lnTo>
                  <a:pt x="282" y="122"/>
                </a:lnTo>
                <a:lnTo>
                  <a:pt x="284" y="118"/>
                </a:lnTo>
                <a:lnTo>
                  <a:pt x="286" y="115"/>
                </a:lnTo>
                <a:lnTo>
                  <a:pt x="288" y="111"/>
                </a:lnTo>
                <a:lnTo>
                  <a:pt x="290" y="108"/>
                </a:lnTo>
                <a:lnTo>
                  <a:pt x="292" y="104"/>
                </a:lnTo>
                <a:lnTo>
                  <a:pt x="294" y="101"/>
                </a:lnTo>
                <a:lnTo>
                  <a:pt x="296" y="98"/>
                </a:lnTo>
                <a:lnTo>
                  <a:pt x="298" y="94"/>
                </a:lnTo>
                <a:lnTo>
                  <a:pt x="300" y="91"/>
                </a:lnTo>
                <a:lnTo>
                  <a:pt x="302" y="88"/>
                </a:lnTo>
                <a:lnTo>
                  <a:pt x="304" y="85"/>
                </a:lnTo>
                <a:lnTo>
                  <a:pt x="306" y="82"/>
                </a:lnTo>
                <a:lnTo>
                  <a:pt x="308" y="79"/>
                </a:lnTo>
                <a:lnTo>
                  <a:pt x="310" y="76"/>
                </a:lnTo>
                <a:lnTo>
                  <a:pt x="312" y="73"/>
                </a:lnTo>
                <a:lnTo>
                  <a:pt x="314" y="70"/>
                </a:lnTo>
                <a:lnTo>
                  <a:pt x="316" y="67"/>
                </a:lnTo>
                <a:lnTo>
                  <a:pt x="318" y="64"/>
                </a:lnTo>
                <a:lnTo>
                  <a:pt x="320" y="61"/>
                </a:lnTo>
                <a:lnTo>
                  <a:pt x="322" y="59"/>
                </a:lnTo>
                <a:lnTo>
                  <a:pt x="324" y="56"/>
                </a:lnTo>
                <a:lnTo>
                  <a:pt x="326" y="54"/>
                </a:lnTo>
                <a:lnTo>
                  <a:pt x="328" y="51"/>
                </a:lnTo>
                <a:lnTo>
                  <a:pt x="330" y="49"/>
                </a:lnTo>
                <a:lnTo>
                  <a:pt x="332" y="46"/>
                </a:lnTo>
                <a:lnTo>
                  <a:pt x="334" y="44"/>
                </a:lnTo>
                <a:lnTo>
                  <a:pt x="336" y="41"/>
                </a:lnTo>
                <a:lnTo>
                  <a:pt x="338" y="39"/>
                </a:lnTo>
                <a:lnTo>
                  <a:pt x="340" y="37"/>
                </a:lnTo>
                <a:lnTo>
                  <a:pt x="342" y="35"/>
                </a:lnTo>
                <a:lnTo>
                  <a:pt x="344" y="33"/>
                </a:lnTo>
                <a:lnTo>
                  <a:pt x="346" y="31"/>
                </a:lnTo>
                <a:lnTo>
                  <a:pt x="348" y="29"/>
                </a:lnTo>
                <a:lnTo>
                  <a:pt x="350" y="27"/>
                </a:lnTo>
                <a:lnTo>
                  <a:pt x="352" y="25"/>
                </a:lnTo>
                <a:lnTo>
                  <a:pt x="354" y="23"/>
                </a:lnTo>
                <a:lnTo>
                  <a:pt x="356" y="22"/>
                </a:lnTo>
                <a:lnTo>
                  <a:pt x="358" y="20"/>
                </a:lnTo>
                <a:lnTo>
                  <a:pt x="360" y="18"/>
                </a:lnTo>
                <a:lnTo>
                  <a:pt x="362" y="17"/>
                </a:lnTo>
                <a:lnTo>
                  <a:pt x="364" y="15"/>
                </a:lnTo>
                <a:lnTo>
                  <a:pt x="366" y="14"/>
                </a:lnTo>
                <a:lnTo>
                  <a:pt x="368" y="13"/>
                </a:lnTo>
                <a:lnTo>
                  <a:pt x="370" y="12"/>
                </a:lnTo>
                <a:lnTo>
                  <a:pt x="372" y="10"/>
                </a:lnTo>
                <a:lnTo>
                  <a:pt x="374" y="9"/>
                </a:lnTo>
                <a:lnTo>
                  <a:pt x="376" y="8"/>
                </a:lnTo>
                <a:lnTo>
                  <a:pt x="378" y="7"/>
                </a:lnTo>
                <a:lnTo>
                  <a:pt x="380" y="6"/>
                </a:lnTo>
                <a:lnTo>
                  <a:pt x="382" y="5"/>
                </a:lnTo>
                <a:lnTo>
                  <a:pt x="384" y="5"/>
                </a:lnTo>
                <a:lnTo>
                  <a:pt x="386" y="4"/>
                </a:lnTo>
                <a:lnTo>
                  <a:pt x="388" y="3"/>
                </a:lnTo>
                <a:lnTo>
                  <a:pt x="390" y="2"/>
                </a:lnTo>
                <a:lnTo>
                  <a:pt x="392" y="2"/>
                </a:lnTo>
                <a:lnTo>
                  <a:pt x="394" y="1"/>
                </a:lnTo>
                <a:lnTo>
                  <a:pt x="396" y="1"/>
                </a:lnTo>
                <a:lnTo>
                  <a:pt x="398" y="1"/>
                </a:lnTo>
                <a:lnTo>
                  <a:pt x="400" y="0"/>
                </a:lnTo>
                <a:lnTo>
                  <a:pt x="402" y="0"/>
                </a:lnTo>
                <a:lnTo>
                  <a:pt x="404" y="0"/>
                </a:lnTo>
                <a:lnTo>
                  <a:pt x="406" y="0"/>
                </a:lnTo>
                <a:lnTo>
                  <a:pt x="408" y="0"/>
                </a:lnTo>
                <a:lnTo>
                  <a:pt x="410" y="0"/>
                </a:lnTo>
                <a:lnTo>
                  <a:pt x="412" y="0"/>
                </a:lnTo>
                <a:lnTo>
                  <a:pt x="414" y="0"/>
                </a:lnTo>
                <a:lnTo>
                  <a:pt x="416" y="1"/>
                </a:lnTo>
                <a:lnTo>
                  <a:pt x="418" y="1"/>
                </a:lnTo>
                <a:lnTo>
                  <a:pt x="420" y="1"/>
                </a:lnTo>
                <a:lnTo>
                  <a:pt x="422" y="2"/>
                </a:lnTo>
                <a:lnTo>
                  <a:pt x="424" y="2"/>
                </a:lnTo>
                <a:lnTo>
                  <a:pt x="426" y="3"/>
                </a:lnTo>
                <a:lnTo>
                  <a:pt x="428" y="4"/>
                </a:lnTo>
                <a:lnTo>
                  <a:pt x="430" y="4"/>
                </a:lnTo>
                <a:lnTo>
                  <a:pt x="432" y="5"/>
                </a:lnTo>
                <a:lnTo>
                  <a:pt x="434" y="6"/>
                </a:lnTo>
                <a:lnTo>
                  <a:pt x="436" y="7"/>
                </a:lnTo>
                <a:lnTo>
                  <a:pt x="438" y="8"/>
                </a:lnTo>
                <a:lnTo>
                  <a:pt x="440" y="9"/>
                </a:lnTo>
                <a:lnTo>
                  <a:pt x="442" y="10"/>
                </a:lnTo>
                <a:lnTo>
                  <a:pt x="444" y="11"/>
                </a:lnTo>
                <a:lnTo>
                  <a:pt x="446" y="12"/>
                </a:lnTo>
                <a:lnTo>
                  <a:pt x="448" y="14"/>
                </a:lnTo>
                <a:lnTo>
                  <a:pt x="450" y="15"/>
                </a:lnTo>
                <a:lnTo>
                  <a:pt x="452" y="17"/>
                </a:lnTo>
                <a:lnTo>
                  <a:pt x="454" y="18"/>
                </a:lnTo>
                <a:lnTo>
                  <a:pt x="456" y="20"/>
                </a:lnTo>
                <a:lnTo>
                  <a:pt x="458" y="21"/>
                </a:lnTo>
                <a:lnTo>
                  <a:pt x="460" y="23"/>
                </a:lnTo>
                <a:lnTo>
                  <a:pt x="462" y="25"/>
                </a:lnTo>
                <a:lnTo>
                  <a:pt x="464" y="27"/>
                </a:lnTo>
                <a:lnTo>
                  <a:pt x="466" y="28"/>
                </a:lnTo>
                <a:lnTo>
                  <a:pt x="468" y="30"/>
                </a:lnTo>
                <a:lnTo>
                  <a:pt x="470" y="32"/>
                </a:lnTo>
                <a:lnTo>
                  <a:pt x="472" y="34"/>
                </a:lnTo>
                <a:lnTo>
                  <a:pt x="474" y="37"/>
                </a:lnTo>
                <a:lnTo>
                  <a:pt x="476" y="39"/>
                </a:lnTo>
                <a:lnTo>
                  <a:pt x="478" y="41"/>
                </a:lnTo>
                <a:lnTo>
                  <a:pt x="480" y="43"/>
                </a:lnTo>
                <a:lnTo>
                  <a:pt x="482" y="46"/>
                </a:lnTo>
                <a:lnTo>
                  <a:pt x="484" y="48"/>
                </a:lnTo>
                <a:lnTo>
                  <a:pt x="486" y="50"/>
                </a:lnTo>
                <a:lnTo>
                  <a:pt x="488" y="53"/>
                </a:lnTo>
                <a:lnTo>
                  <a:pt x="490" y="55"/>
                </a:lnTo>
                <a:lnTo>
                  <a:pt x="492" y="58"/>
                </a:lnTo>
                <a:lnTo>
                  <a:pt x="494" y="61"/>
                </a:lnTo>
                <a:lnTo>
                  <a:pt x="496" y="64"/>
                </a:lnTo>
                <a:lnTo>
                  <a:pt x="498" y="66"/>
                </a:lnTo>
                <a:lnTo>
                  <a:pt x="500" y="69"/>
                </a:lnTo>
                <a:lnTo>
                  <a:pt x="502" y="72"/>
                </a:lnTo>
                <a:lnTo>
                  <a:pt x="504" y="75"/>
                </a:lnTo>
                <a:lnTo>
                  <a:pt x="506" y="78"/>
                </a:lnTo>
                <a:lnTo>
                  <a:pt x="508" y="81"/>
                </a:lnTo>
                <a:lnTo>
                  <a:pt x="510" y="84"/>
                </a:lnTo>
                <a:lnTo>
                  <a:pt x="512" y="87"/>
                </a:lnTo>
                <a:lnTo>
                  <a:pt x="514" y="90"/>
                </a:lnTo>
                <a:lnTo>
                  <a:pt x="516" y="94"/>
                </a:lnTo>
                <a:lnTo>
                  <a:pt x="518" y="97"/>
                </a:lnTo>
                <a:lnTo>
                  <a:pt x="520" y="100"/>
                </a:lnTo>
                <a:lnTo>
                  <a:pt x="522" y="104"/>
                </a:lnTo>
                <a:lnTo>
                  <a:pt x="524" y="107"/>
                </a:lnTo>
                <a:lnTo>
                  <a:pt x="526" y="111"/>
                </a:lnTo>
                <a:lnTo>
                  <a:pt x="528" y="114"/>
                </a:lnTo>
                <a:lnTo>
                  <a:pt x="530" y="118"/>
                </a:lnTo>
                <a:lnTo>
                  <a:pt x="532" y="121"/>
                </a:lnTo>
                <a:lnTo>
                  <a:pt x="534" y="125"/>
                </a:lnTo>
                <a:lnTo>
                  <a:pt x="536" y="128"/>
                </a:lnTo>
                <a:lnTo>
                  <a:pt x="538" y="132"/>
                </a:lnTo>
                <a:lnTo>
                  <a:pt x="540" y="136"/>
                </a:lnTo>
                <a:lnTo>
                  <a:pt x="542" y="140"/>
                </a:lnTo>
                <a:lnTo>
                  <a:pt x="544" y="144"/>
                </a:lnTo>
                <a:lnTo>
                  <a:pt x="546" y="147"/>
                </a:lnTo>
                <a:lnTo>
                  <a:pt x="548" y="151"/>
                </a:lnTo>
                <a:lnTo>
                  <a:pt x="550" y="155"/>
                </a:lnTo>
                <a:lnTo>
                  <a:pt x="552" y="159"/>
                </a:lnTo>
                <a:lnTo>
                  <a:pt x="554" y="163"/>
                </a:lnTo>
                <a:lnTo>
                  <a:pt x="556" y="167"/>
                </a:lnTo>
                <a:lnTo>
                  <a:pt x="558" y="171"/>
                </a:lnTo>
                <a:lnTo>
                  <a:pt x="560" y="175"/>
                </a:lnTo>
                <a:lnTo>
                  <a:pt x="562" y="179"/>
                </a:lnTo>
                <a:lnTo>
                  <a:pt x="564" y="184"/>
                </a:lnTo>
                <a:lnTo>
                  <a:pt x="566" y="188"/>
                </a:lnTo>
                <a:lnTo>
                  <a:pt x="568" y="192"/>
                </a:lnTo>
                <a:lnTo>
                  <a:pt x="570" y="196"/>
                </a:lnTo>
                <a:lnTo>
                  <a:pt x="572" y="200"/>
                </a:lnTo>
                <a:lnTo>
                  <a:pt x="574" y="205"/>
                </a:lnTo>
                <a:lnTo>
                  <a:pt x="576" y="209"/>
                </a:lnTo>
                <a:lnTo>
                  <a:pt x="578" y="213"/>
                </a:lnTo>
                <a:lnTo>
                  <a:pt x="580" y="218"/>
                </a:lnTo>
                <a:lnTo>
                  <a:pt x="582" y="222"/>
                </a:lnTo>
                <a:lnTo>
                  <a:pt x="584" y="226"/>
                </a:lnTo>
                <a:lnTo>
                  <a:pt x="586" y="231"/>
                </a:lnTo>
                <a:lnTo>
                  <a:pt x="588" y="235"/>
                </a:lnTo>
                <a:lnTo>
                  <a:pt x="590" y="239"/>
                </a:lnTo>
                <a:lnTo>
                  <a:pt x="592" y="244"/>
                </a:lnTo>
                <a:lnTo>
                  <a:pt x="594" y="248"/>
                </a:lnTo>
                <a:lnTo>
                  <a:pt x="596" y="253"/>
                </a:lnTo>
                <a:lnTo>
                  <a:pt x="598" y="257"/>
                </a:lnTo>
                <a:lnTo>
                  <a:pt x="600" y="262"/>
                </a:lnTo>
                <a:lnTo>
                  <a:pt x="602" y="266"/>
                </a:lnTo>
                <a:lnTo>
                  <a:pt x="604" y="271"/>
                </a:lnTo>
                <a:lnTo>
                  <a:pt x="606" y="275"/>
                </a:lnTo>
                <a:lnTo>
                  <a:pt x="608" y="280"/>
                </a:lnTo>
                <a:lnTo>
                  <a:pt x="610" y="284"/>
                </a:lnTo>
                <a:lnTo>
                  <a:pt x="612" y="289"/>
                </a:lnTo>
                <a:lnTo>
                  <a:pt x="614" y="293"/>
                </a:lnTo>
                <a:lnTo>
                  <a:pt x="616" y="298"/>
                </a:lnTo>
                <a:lnTo>
                  <a:pt x="618" y="302"/>
                </a:lnTo>
                <a:lnTo>
                  <a:pt x="620" y="307"/>
                </a:lnTo>
                <a:lnTo>
                  <a:pt x="622" y="311"/>
                </a:lnTo>
                <a:lnTo>
                  <a:pt x="624" y="316"/>
                </a:lnTo>
                <a:lnTo>
                  <a:pt x="626" y="321"/>
                </a:lnTo>
                <a:lnTo>
                  <a:pt x="628" y="325"/>
                </a:lnTo>
                <a:lnTo>
                  <a:pt x="630" y="330"/>
                </a:lnTo>
                <a:lnTo>
                  <a:pt x="632" y="334"/>
                </a:lnTo>
                <a:lnTo>
                  <a:pt x="634" y="339"/>
                </a:lnTo>
                <a:lnTo>
                  <a:pt x="636" y="343"/>
                </a:lnTo>
                <a:lnTo>
                  <a:pt x="638" y="348"/>
                </a:lnTo>
                <a:lnTo>
                  <a:pt x="640" y="352"/>
                </a:lnTo>
                <a:lnTo>
                  <a:pt x="642" y="357"/>
                </a:lnTo>
                <a:lnTo>
                  <a:pt x="644" y="361"/>
                </a:lnTo>
                <a:lnTo>
                  <a:pt x="646" y="366"/>
                </a:lnTo>
                <a:lnTo>
                  <a:pt x="648" y="370"/>
                </a:lnTo>
                <a:lnTo>
                  <a:pt x="650" y="374"/>
                </a:lnTo>
                <a:lnTo>
                  <a:pt x="652" y="379"/>
                </a:lnTo>
                <a:lnTo>
                  <a:pt x="654" y="383"/>
                </a:lnTo>
                <a:lnTo>
                  <a:pt x="656" y="388"/>
                </a:lnTo>
                <a:lnTo>
                  <a:pt x="658" y="392"/>
                </a:lnTo>
                <a:lnTo>
                  <a:pt x="660" y="396"/>
                </a:lnTo>
                <a:lnTo>
                  <a:pt x="662" y="401"/>
                </a:lnTo>
                <a:lnTo>
                  <a:pt x="664" y="405"/>
                </a:lnTo>
                <a:lnTo>
                  <a:pt x="666" y="409"/>
                </a:lnTo>
                <a:lnTo>
                  <a:pt x="668" y="414"/>
                </a:lnTo>
                <a:lnTo>
                  <a:pt x="670" y="418"/>
                </a:lnTo>
                <a:lnTo>
                  <a:pt x="672" y="422"/>
                </a:lnTo>
                <a:lnTo>
                  <a:pt x="674" y="426"/>
                </a:lnTo>
                <a:lnTo>
                  <a:pt x="676" y="431"/>
                </a:lnTo>
                <a:lnTo>
                  <a:pt x="678" y="435"/>
                </a:lnTo>
                <a:lnTo>
                  <a:pt x="680" y="439"/>
                </a:lnTo>
                <a:lnTo>
                  <a:pt x="682" y="443"/>
                </a:lnTo>
                <a:lnTo>
                  <a:pt x="684" y="447"/>
                </a:lnTo>
                <a:lnTo>
                  <a:pt x="686" y="451"/>
                </a:lnTo>
                <a:lnTo>
                  <a:pt x="688" y="455"/>
                </a:lnTo>
                <a:lnTo>
                  <a:pt x="690" y="459"/>
                </a:lnTo>
                <a:lnTo>
                  <a:pt x="692" y="463"/>
                </a:lnTo>
                <a:lnTo>
                  <a:pt x="694" y="467"/>
                </a:lnTo>
                <a:lnTo>
                  <a:pt x="696" y="471"/>
                </a:lnTo>
                <a:lnTo>
                  <a:pt x="698" y="475"/>
                </a:lnTo>
                <a:lnTo>
                  <a:pt x="700" y="478"/>
                </a:lnTo>
                <a:lnTo>
                  <a:pt x="702" y="482"/>
                </a:lnTo>
                <a:lnTo>
                  <a:pt x="704" y="486"/>
                </a:lnTo>
                <a:lnTo>
                  <a:pt x="706" y="489"/>
                </a:lnTo>
                <a:lnTo>
                  <a:pt x="708" y="493"/>
                </a:lnTo>
                <a:lnTo>
                  <a:pt x="710" y="497"/>
                </a:lnTo>
                <a:lnTo>
                  <a:pt x="712" y="500"/>
                </a:lnTo>
                <a:lnTo>
                  <a:pt x="714" y="504"/>
                </a:lnTo>
                <a:lnTo>
                  <a:pt x="716" y="507"/>
                </a:lnTo>
                <a:lnTo>
                  <a:pt x="718" y="511"/>
                </a:lnTo>
                <a:lnTo>
                  <a:pt x="720" y="514"/>
                </a:lnTo>
                <a:lnTo>
                  <a:pt x="722" y="517"/>
                </a:lnTo>
                <a:lnTo>
                  <a:pt x="724" y="521"/>
                </a:lnTo>
                <a:lnTo>
                  <a:pt x="726" y="524"/>
                </a:lnTo>
                <a:lnTo>
                  <a:pt x="728" y="527"/>
                </a:lnTo>
                <a:lnTo>
                  <a:pt x="730" y="530"/>
                </a:lnTo>
                <a:lnTo>
                  <a:pt x="732" y="534"/>
                </a:lnTo>
                <a:lnTo>
                  <a:pt x="734" y="537"/>
                </a:lnTo>
                <a:lnTo>
                  <a:pt x="736" y="540"/>
                </a:lnTo>
                <a:lnTo>
                  <a:pt x="738" y="543"/>
                </a:lnTo>
                <a:lnTo>
                  <a:pt x="740" y="546"/>
                </a:lnTo>
                <a:lnTo>
                  <a:pt x="742" y="548"/>
                </a:lnTo>
                <a:lnTo>
                  <a:pt x="744" y="551"/>
                </a:lnTo>
                <a:lnTo>
                  <a:pt x="746" y="554"/>
                </a:lnTo>
                <a:lnTo>
                  <a:pt x="748" y="557"/>
                </a:lnTo>
                <a:lnTo>
                  <a:pt x="750" y="559"/>
                </a:lnTo>
                <a:lnTo>
                  <a:pt x="752" y="562"/>
                </a:lnTo>
                <a:lnTo>
                  <a:pt x="754" y="564"/>
                </a:lnTo>
                <a:lnTo>
                  <a:pt x="756" y="567"/>
                </a:lnTo>
                <a:lnTo>
                  <a:pt x="758" y="569"/>
                </a:lnTo>
                <a:lnTo>
                  <a:pt x="760" y="572"/>
                </a:lnTo>
                <a:lnTo>
                  <a:pt x="762" y="574"/>
                </a:lnTo>
                <a:lnTo>
                  <a:pt x="764" y="576"/>
                </a:lnTo>
                <a:lnTo>
                  <a:pt x="766" y="578"/>
                </a:lnTo>
                <a:lnTo>
                  <a:pt x="768" y="581"/>
                </a:lnTo>
                <a:lnTo>
                  <a:pt x="770" y="583"/>
                </a:lnTo>
                <a:lnTo>
                  <a:pt x="772" y="585"/>
                </a:lnTo>
                <a:lnTo>
                  <a:pt x="774" y="587"/>
                </a:lnTo>
                <a:lnTo>
                  <a:pt x="776" y="589"/>
                </a:lnTo>
                <a:lnTo>
                  <a:pt x="778" y="590"/>
                </a:lnTo>
                <a:lnTo>
                  <a:pt x="780" y="592"/>
                </a:lnTo>
                <a:lnTo>
                  <a:pt x="782" y="594"/>
                </a:lnTo>
                <a:lnTo>
                  <a:pt x="784" y="596"/>
                </a:lnTo>
                <a:lnTo>
                  <a:pt x="786" y="597"/>
                </a:lnTo>
                <a:lnTo>
                  <a:pt x="788" y="599"/>
                </a:lnTo>
                <a:lnTo>
                  <a:pt x="790" y="600"/>
                </a:lnTo>
                <a:lnTo>
                  <a:pt x="792" y="602"/>
                </a:lnTo>
                <a:lnTo>
                  <a:pt x="794" y="603"/>
                </a:lnTo>
                <a:lnTo>
                  <a:pt x="796" y="604"/>
                </a:lnTo>
                <a:lnTo>
                  <a:pt x="798" y="605"/>
                </a:lnTo>
                <a:lnTo>
                  <a:pt x="800" y="607"/>
                </a:lnTo>
                <a:lnTo>
                  <a:pt x="802" y="608"/>
                </a:lnTo>
                <a:lnTo>
                  <a:pt x="804" y="609"/>
                </a:lnTo>
                <a:lnTo>
                  <a:pt x="806" y="610"/>
                </a:lnTo>
                <a:lnTo>
                  <a:pt x="808" y="611"/>
                </a:lnTo>
                <a:lnTo>
                  <a:pt x="810" y="611"/>
                </a:lnTo>
                <a:lnTo>
                  <a:pt x="812" y="612"/>
                </a:lnTo>
                <a:lnTo>
                  <a:pt x="814" y="613"/>
                </a:lnTo>
                <a:lnTo>
                  <a:pt x="816" y="613"/>
                </a:lnTo>
                <a:lnTo>
                  <a:pt x="818" y="614"/>
                </a:lnTo>
                <a:lnTo>
                  <a:pt x="820" y="614"/>
                </a:lnTo>
                <a:lnTo>
                  <a:pt x="822" y="615"/>
                </a:lnTo>
                <a:lnTo>
                  <a:pt x="824" y="615"/>
                </a:lnTo>
                <a:lnTo>
                  <a:pt x="826" y="616"/>
                </a:lnTo>
                <a:lnTo>
                  <a:pt x="828" y="616"/>
                </a:lnTo>
                <a:lnTo>
                  <a:pt x="830" y="616"/>
                </a:lnTo>
                <a:lnTo>
                  <a:pt x="832" y="616"/>
                </a:lnTo>
                <a:lnTo>
                  <a:pt x="834" y="616"/>
                </a:lnTo>
                <a:lnTo>
                  <a:pt x="836" y="616"/>
                </a:lnTo>
                <a:lnTo>
                  <a:pt x="838" y="616"/>
                </a:lnTo>
                <a:lnTo>
                  <a:pt x="840" y="616"/>
                </a:lnTo>
                <a:lnTo>
                  <a:pt x="842" y="615"/>
                </a:lnTo>
                <a:lnTo>
                  <a:pt x="844" y="615"/>
                </a:lnTo>
                <a:lnTo>
                  <a:pt x="846" y="615"/>
                </a:lnTo>
                <a:lnTo>
                  <a:pt x="848" y="614"/>
                </a:lnTo>
                <a:lnTo>
                  <a:pt x="850" y="614"/>
                </a:lnTo>
                <a:lnTo>
                  <a:pt x="852" y="613"/>
                </a:lnTo>
                <a:lnTo>
                  <a:pt x="854" y="613"/>
                </a:lnTo>
                <a:lnTo>
                  <a:pt x="856" y="612"/>
                </a:lnTo>
                <a:lnTo>
                  <a:pt x="858" y="611"/>
                </a:lnTo>
                <a:lnTo>
                  <a:pt x="860" y="610"/>
                </a:lnTo>
                <a:lnTo>
                  <a:pt x="862" y="609"/>
                </a:lnTo>
                <a:lnTo>
                  <a:pt x="864" y="608"/>
                </a:lnTo>
                <a:lnTo>
                  <a:pt x="866" y="607"/>
                </a:lnTo>
                <a:lnTo>
                  <a:pt x="868" y="606"/>
                </a:lnTo>
                <a:lnTo>
                  <a:pt x="870" y="605"/>
                </a:lnTo>
                <a:lnTo>
                  <a:pt x="872" y="604"/>
                </a:lnTo>
                <a:lnTo>
                  <a:pt x="874" y="603"/>
                </a:lnTo>
                <a:lnTo>
                  <a:pt x="876" y="601"/>
                </a:lnTo>
                <a:lnTo>
                  <a:pt x="878" y="600"/>
                </a:lnTo>
                <a:lnTo>
                  <a:pt x="880" y="598"/>
                </a:lnTo>
                <a:lnTo>
                  <a:pt x="882" y="597"/>
                </a:lnTo>
                <a:lnTo>
                  <a:pt x="884" y="595"/>
                </a:lnTo>
                <a:lnTo>
                  <a:pt x="886" y="593"/>
                </a:lnTo>
                <a:lnTo>
                  <a:pt x="888" y="592"/>
                </a:lnTo>
                <a:lnTo>
                  <a:pt x="890" y="590"/>
                </a:lnTo>
                <a:lnTo>
                  <a:pt x="892" y="588"/>
                </a:lnTo>
                <a:lnTo>
                  <a:pt x="894" y="586"/>
                </a:lnTo>
                <a:lnTo>
                  <a:pt x="896" y="584"/>
                </a:lnTo>
                <a:lnTo>
                  <a:pt x="898" y="582"/>
                </a:lnTo>
                <a:lnTo>
                  <a:pt x="900" y="580"/>
                </a:lnTo>
                <a:lnTo>
                  <a:pt x="902" y="578"/>
                </a:lnTo>
                <a:lnTo>
                  <a:pt x="904" y="576"/>
                </a:lnTo>
                <a:lnTo>
                  <a:pt x="906" y="573"/>
                </a:lnTo>
                <a:lnTo>
                  <a:pt x="908" y="571"/>
                </a:lnTo>
                <a:lnTo>
                  <a:pt x="910" y="569"/>
                </a:lnTo>
                <a:lnTo>
                  <a:pt x="912" y="566"/>
                </a:lnTo>
                <a:lnTo>
                  <a:pt x="914" y="564"/>
                </a:lnTo>
                <a:lnTo>
                  <a:pt x="916" y="561"/>
                </a:lnTo>
                <a:lnTo>
                  <a:pt x="918" y="558"/>
                </a:lnTo>
                <a:lnTo>
                  <a:pt x="920" y="556"/>
                </a:lnTo>
                <a:lnTo>
                  <a:pt x="922" y="553"/>
                </a:lnTo>
                <a:lnTo>
                  <a:pt x="924" y="550"/>
                </a:lnTo>
                <a:lnTo>
                  <a:pt x="926" y="547"/>
                </a:lnTo>
                <a:lnTo>
                  <a:pt x="928" y="545"/>
                </a:lnTo>
                <a:lnTo>
                  <a:pt x="930" y="542"/>
                </a:lnTo>
                <a:lnTo>
                  <a:pt x="932" y="539"/>
                </a:lnTo>
                <a:lnTo>
                  <a:pt x="934" y="536"/>
                </a:lnTo>
                <a:lnTo>
                  <a:pt x="936" y="533"/>
                </a:lnTo>
                <a:lnTo>
                  <a:pt x="938" y="529"/>
                </a:lnTo>
                <a:lnTo>
                  <a:pt x="940" y="526"/>
                </a:lnTo>
                <a:lnTo>
                  <a:pt x="942" y="523"/>
                </a:lnTo>
                <a:lnTo>
                  <a:pt x="944" y="520"/>
                </a:lnTo>
                <a:lnTo>
                  <a:pt x="946" y="516"/>
                </a:lnTo>
                <a:lnTo>
                  <a:pt x="948" y="513"/>
                </a:lnTo>
                <a:lnTo>
                  <a:pt x="950" y="510"/>
                </a:lnTo>
                <a:lnTo>
                  <a:pt x="952" y="506"/>
                </a:lnTo>
                <a:lnTo>
                  <a:pt x="954" y="503"/>
                </a:lnTo>
                <a:lnTo>
                  <a:pt x="956" y="499"/>
                </a:lnTo>
                <a:lnTo>
                  <a:pt x="958" y="496"/>
                </a:lnTo>
                <a:lnTo>
                  <a:pt x="960" y="492"/>
                </a:lnTo>
                <a:lnTo>
                  <a:pt x="962" y="488"/>
                </a:lnTo>
                <a:lnTo>
                  <a:pt x="964" y="485"/>
                </a:lnTo>
                <a:lnTo>
                  <a:pt x="966" y="481"/>
                </a:lnTo>
                <a:lnTo>
                  <a:pt x="968" y="477"/>
                </a:lnTo>
                <a:lnTo>
                  <a:pt x="970" y="473"/>
                </a:lnTo>
                <a:lnTo>
                  <a:pt x="972" y="469"/>
                </a:lnTo>
                <a:lnTo>
                  <a:pt x="974" y="466"/>
                </a:lnTo>
                <a:lnTo>
                  <a:pt x="976" y="462"/>
                </a:lnTo>
                <a:lnTo>
                  <a:pt x="978" y="458"/>
                </a:lnTo>
                <a:lnTo>
                  <a:pt x="980" y="454"/>
                </a:lnTo>
                <a:lnTo>
                  <a:pt x="982" y="450"/>
                </a:lnTo>
                <a:lnTo>
                  <a:pt x="984" y="446"/>
                </a:lnTo>
                <a:lnTo>
                  <a:pt x="986" y="442"/>
                </a:lnTo>
                <a:lnTo>
                  <a:pt x="988" y="438"/>
                </a:lnTo>
                <a:lnTo>
                  <a:pt x="990" y="433"/>
                </a:lnTo>
                <a:lnTo>
                  <a:pt x="992" y="429"/>
                </a:lnTo>
                <a:lnTo>
                  <a:pt x="994" y="425"/>
                </a:lnTo>
                <a:lnTo>
                  <a:pt x="996" y="421"/>
                </a:lnTo>
                <a:lnTo>
                  <a:pt x="998" y="417"/>
                </a:lnTo>
                <a:lnTo>
                  <a:pt x="1000" y="412"/>
                </a:lnTo>
                <a:lnTo>
                  <a:pt x="1002" y="408"/>
                </a:lnTo>
                <a:lnTo>
                  <a:pt x="1004" y="404"/>
                </a:lnTo>
                <a:lnTo>
                  <a:pt x="1006" y="399"/>
                </a:lnTo>
                <a:lnTo>
                  <a:pt x="1008" y="395"/>
                </a:lnTo>
                <a:lnTo>
                  <a:pt x="1010" y="391"/>
                </a:lnTo>
                <a:lnTo>
                  <a:pt x="1012" y="386"/>
                </a:lnTo>
                <a:lnTo>
                  <a:pt x="1014" y="382"/>
                </a:lnTo>
                <a:lnTo>
                  <a:pt x="1016" y="378"/>
                </a:lnTo>
                <a:lnTo>
                  <a:pt x="1018" y="373"/>
                </a:lnTo>
                <a:lnTo>
                  <a:pt x="1020" y="369"/>
                </a:lnTo>
                <a:lnTo>
                  <a:pt x="1022" y="364"/>
                </a:lnTo>
                <a:lnTo>
                  <a:pt x="1024" y="360"/>
                </a:lnTo>
                <a:lnTo>
                  <a:pt x="1026" y="355"/>
                </a:lnTo>
                <a:lnTo>
                  <a:pt x="1028" y="351"/>
                </a:lnTo>
                <a:lnTo>
                  <a:pt x="1030" y="346"/>
                </a:lnTo>
                <a:lnTo>
                  <a:pt x="1032" y="342"/>
                </a:lnTo>
                <a:lnTo>
                  <a:pt x="1034" y="337"/>
                </a:lnTo>
                <a:lnTo>
                  <a:pt x="1036" y="333"/>
                </a:lnTo>
                <a:lnTo>
                  <a:pt x="1038" y="328"/>
                </a:lnTo>
                <a:lnTo>
                  <a:pt x="1040" y="324"/>
                </a:lnTo>
                <a:lnTo>
                  <a:pt x="1042" y="319"/>
                </a:lnTo>
                <a:lnTo>
                  <a:pt x="1044" y="315"/>
                </a:lnTo>
                <a:lnTo>
                  <a:pt x="1046" y="310"/>
                </a:lnTo>
                <a:lnTo>
                  <a:pt x="1048" y="306"/>
                </a:lnTo>
                <a:lnTo>
                  <a:pt x="1050" y="301"/>
                </a:lnTo>
                <a:lnTo>
                  <a:pt x="1052" y="296"/>
                </a:lnTo>
                <a:lnTo>
                  <a:pt x="1054" y="292"/>
                </a:lnTo>
                <a:lnTo>
                  <a:pt x="1056" y="287"/>
                </a:lnTo>
                <a:lnTo>
                  <a:pt x="1058" y="283"/>
                </a:lnTo>
                <a:lnTo>
                  <a:pt x="1060" y="278"/>
                </a:lnTo>
                <a:lnTo>
                  <a:pt x="1062" y="274"/>
                </a:lnTo>
                <a:lnTo>
                  <a:pt x="1064" y="269"/>
                </a:lnTo>
                <a:lnTo>
                  <a:pt x="1066" y="265"/>
                </a:lnTo>
                <a:lnTo>
                  <a:pt x="1068" y="260"/>
                </a:lnTo>
                <a:lnTo>
                  <a:pt x="1070" y="256"/>
                </a:lnTo>
                <a:lnTo>
                  <a:pt x="1072" y="251"/>
                </a:lnTo>
                <a:lnTo>
                  <a:pt x="1074" y="247"/>
                </a:lnTo>
                <a:lnTo>
                  <a:pt x="1076" y="243"/>
                </a:lnTo>
                <a:lnTo>
                  <a:pt x="1078" y="238"/>
                </a:lnTo>
                <a:lnTo>
                  <a:pt x="1080" y="234"/>
                </a:lnTo>
                <a:lnTo>
                  <a:pt x="1082" y="229"/>
                </a:lnTo>
                <a:lnTo>
                  <a:pt x="1084" y="225"/>
                </a:lnTo>
                <a:lnTo>
                  <a:pt x="1086" y="221"/>
                </a:lnTo>
                <a:lnTo>
                  <a:pt x="1088" y="216"/>
                </a:lnTo>
                <a:lnTo>
                  <a:pt x="1090" y="212"/>
                </a:lnTo>
                <a:lnTo>
                  <a:pt x="1092" y="208"/>
                </a:lnTo>
                <a:lnTo>
                  <a:pt x="1094" y="203"/>
                </a:lnTo>
                <a:lnTo>
                  <a:pt x="1096" y="199"/>
                </a:lnTo>
                <a:lnTo>
                  <a:pt x="1098" y="195"/>
                </a:lnTo>
                <a:lnTo>
                  <a:pt x="1100" y="191"/>
                </a:lnTo>
                <a:lnTo>
                  <a:pt x="1102" y="186"/>
                </a:lnTo>
                <a:lnTo>
                  <a:pt x="1104" y="182"/>
                </a:lnTo>
                <a:lnTo>
                  <a:pt x="1106" y="178"/>
                </a:lnTo>
                <a:lnTo>
                  <a:pt x="1108" y="174"/>
                </a:lnTo>
                <a:lnTo>
                  <a:pt x="1110" y="170"/>
                </a:lnTo>
                <a:lnTo>
                  <a:pt x="1112" y="166"/>
                </a:lnTo>
                <a:lnTo>
                  <a:pt x="1114" y="162"/>
                </a:lnTo>
                <a:lnTo>
                  <a:pt x="1116" y="158"/>
                </a:lnTo>
                <a:lnTo>
                  <a:pt x="1118" y="154"/>
                </a:lnTo>
                <a:lnTo>
                  <a:pt x="1120" y="150"/>
                </a:lnTo>
                <a:lnTo>
                  <a:pt x="1122" y="146"/>
                </a:lnTo>
                <a:lnTo>
                  <a:pt x="1124" y="142"/>
                </a:lnTo>
                <a:lnTo>
                  <a:pt x="1126" y="139"/>
                </a:lnTo>
                <a:lnTo>
                  <a:pt x="1128" y="135"/>
                </a:lnTo>
                <a:lnTo>
                  <a:pt x="1130" y="131"/>
                </a:lnTo>
                <a:lnTo>
                  <a:pt x="1132" y="127"/>
                </a:lnTo>
                <a:lnTo>
                  <a:pt x="1134" y="124"/>
                </a:lnTo>
                <a:lnTo>
                  <a:pt x="1136" y="120"/>
                </a:lnTo>
                <a:lnTo>
                  <a:pt x="1138" y="116"/>
                </a:lnTo>
                <a:lnTo>
                  <a:pt x="1140" y="113"/>
                </a:lnTo>
                <a:lnTo>
                  <a:pt x="1142" y="109"/>
                </a:lnTo>
                <a:lnTo>
                  <a:pt x="1144" y="106"/>
                </a:lnTo>
                <a:lnTo>
                  <a:pt x="1146" y="103"/>
                </a:lnTo>
                <a:lnTo>
                  <a:pt x="1148" y="99"/>
                </a:lnTo>
                <a:lnTo>
                  <a:pt x="1150" y="96"/>
                </a:lnTo>
                <a:lnTo>
                  <a:pt x="1152" y="93"/>
                </a:lnTo>
                <a:lnTo>
                  <a:pt x="1154" y="89"/>
                </a:lnTo>
                <a:lnTo>
                  <a:pt x="1156" y="86"/>
                </a:lnTo>
                <a:lnTo>
                  <a:pt x="1158" y="83"/>
                </a:lnTo>
                <a:lnTo>
                  <a:pt x="1160" y="80"/>
                </a:lnTo>
                <a:lnTo>
                  <a:pt x="1162" y="77"/>
                </a:lnTo>
                <a:lnTo>
                  <a:pt x="1164" y="74"/>
                </a:lnTo>
                <a:lnTo>
                  <a:pt x="1166" y="71"/>
                </a:lnTo>
                <a:lnTo>
                  <a:pt x="1168" y="68"/>
                </a:lnTo>
                <a:lnTo>
                  <a:pt x="1170" y="65"/>
                </a:lnTo>
                <a:lnTo>
                  <a:pt x="1172" y="63"/>
                </a:lnTo>
                <a:lnTo>
                  <a:pt x="1174" y="60"/>
                </a:lnTo>
                <a:lnTo>
                  <a:pt x="1176" y="57"/>
                </a:lnTo>
                <a:lnTo>
                  <a:pt x="1178" y="55"/>
                </a:lnTo>
                <a:lnTo>
                  <a:pt x="1180" y="52"/>
                </a:lnTo>
                <a:lnTo>
                  <a:pt x="1182" y="50"/>
                </a:lnTo>
                <a:lnTo>
                  <a:pt x="1184" y="47"/>
                </a:lnTo>
                <a:lnTo>
                  <a:pt x="1186" y="45"/>
                </a:lnTo>
                <a:lnTo>
                  <a:pt x="1188" y="42"/>
                </a:lnTo>
                <a:lnTo>
                  <a:pt x="1190" y="40"/>
                </a:lnTo>
                <a:lnTo>
                  <a:pt x="1192" y="38"/>
                </a:lnTo>
                <a:lnTo>
                  <a:pt x="1194" y="36"/>
                </a:lnTo>
                <a:lnTo>
                  <a:pt x="1196" y="34"/>
                </a:lnTo>
                <a:lnTo>
                  <a:pt x="1198" y="32"/>
                </a:lnTo>
                <a:lnTo>
                  <a:pt x="1200" y="30"/>
                </a:lnTo>
                <a:lnTo>
                  <a:pt x="1202" y="28"/>
                </a:lnTo>
                <a:lnTo>
                  <a:pt x="1204" y="26"/>
                </a:lnTo>
                <a:lnTo>
                  <a:pt x="1206" y="24"/>
                </a:lnTo>
                <a:lnTo>
                  <a:pt x="1208" y="22"/>
                </a:lnTo>
                <a:lnTo>
                  <a:pt x="1210" y="21"/>
                </a:lnTo>
                <a:lnTo>
                  <a:pt x="1212" y="19"/>
                </a:lnTo>
                <a:lnTo>
                  <a:pt x="1214" y="18"/>
                </a:lnTo>
                <a:lnTo>
                  <a:pt x="1216" y="16"/>
                </a:lnTo>
                <a:lnTo>
                  <a:pt x="1218" y="15"/>
                </a:lnTo>
                <a:lnTo>
                  <a:pt x="1220" y="13"/>
                </a:lnTo>
                <a:lnTo>
                  <a:pt x="1222" y="12"/>
                </a:lnTo>
                <a:lnTo>
                  <a:pt x="1224" y="11"/>
                </a:lnTo>
                <a:lnTo>
                  <a:pt x="1226" y="10"/>
                </a:lnTo>
                <a:lnTo>
                  <a:pt x="1228" y="9"/>
                </a:lnTo>
                <a:lnTo>
                  <a:pt x="1230" y="8"/>
                </a:lnTo>
                <a:lnTo>
                  <a:pt x="1232" y="7"/>
                </a:lnTo>
                <a:lnTo>
                  <a:pt x="1234" y="6"/>
                </a:lnTo>
                <a:lnTo>
                  <a:pt x="1236" y="5"/>
                </a:lnTo>
                <a:lnTo>
                  <a:pt x="1238" y="4"/>
                </a:lnTo>
                <a:lnTo>
                  <a:pt x="1240" y="3"/>
                </a:lnTo>
                <a:lnTo>
                  <a:pt x="1242" y="3"/>
                </a:lnTo>
                <a:lnTo>
                  <a:pt x="1244" y="2"/>
                </a:lnTo>
                <a:lnTo>
                  <a:pt x="1246" y="2"/>
                </a:lnTo>
                <a:lnTo>
                  <a:pt x="1248" y="1"/>
                </a:lnTo>
                <a:lnTo>
                  <a:pt x="1250" y="1"/>
                </a:lnTo>
                <a:lnTo>
                  <a:pt x="1252" y="1"/>
                </a:lnTo>
                <a:lnTo>
                  <a:pt x="1254" y="0"/>
                </a:lnTo>
                <a:lnTo>
                  <a:pt x="1256" y="0"/>
                </a:lnTo>
                <a:lnTo>
                  <a:pt x="1258" y="0"/>
                </a:lnTo>
                <a:lnTo>
                  <a:pt x="1260" y="0"/>
                </a:lnTo>
                <a:lnTo>
                  <a:pt x="1262" y="0"/>
                </a:lnTo>
                <a:lnTo>
                  <a:pt x="1264" y="0"/>
                </a:lnTo>
                <a:lnTo>
                  <a:pt x="1266" y="0"/>
                </a:lnTo>
                <a:lnTo>
                  <a:pt x="1268" y="1"/>
                </a:lnTo>
                <a:lnTo>
                  <a:pt x="1270" y="1"/>
                </a:lnTo>
                <a:lnTo>
                  <a:pt x="1272" y="1"/>
                </a:lnTo>
                <a:lnTo>
                  <a:pt x="1274" y="2"/>
                </a:lnTo>
                <a:lnTo>
                  <a:pt x="1276" y="2"/>
                </a:lnTo>
                <a:lnTo>
                  <a:pt x="1277" y="2"/>
                </a:ln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graphicFrame>
        <p:nvGraphicFramePr>
          <p:cNvPr id="87" name="Object 86">
            <a:extLst>
              <a:ext uri="{FF2B5EF4-FFF2-40B4-BE49-F238E27FC236}">
                <a16:creationId xmlns:a16="http://schemas.microsoft.com/office/drawing/2014/main" id="{817C997E-52D4-4978-8AEC-CB0711F1D5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6563210"/>
              </p:ext>
            </p:extLst>
          </p:nvPr>
        </p:nvGraphicFramePr>
        <p:xfrm>
          <a:off x="4933209" y="2897508"/>
          <a:ext cx="1013778" cy="30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69800" imgH="139680" progId="Equation.DSMT4">
                  <p:embed/>
                </p:oleObj>
              </mc:Choice>
              <mc:Fallback>
                <p:oleObj name="Equation" r:id="rId13" imgW="469800" imgH="139680" progId="Equation.DSMT4">
                  <p:embed/>
                  <p:pic>
                    <p:nvPicPr>
                      <p:cNvPr id="87" name="Object 86">
                        <a:extLst>
                          <a:ext uri="{FF2B5EF4-FFF2-40B4-BE49-F238E27FC236}">
                            <a16:creationId xmlns:a16="http://schemas.microsoft.com/office/drawing/2014/main" id="{817C997E-52D4-4978-8AEC-CB0711F1D56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933209" y="2897508"/>
                        <a:ext cx="1013778" cy="301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" name="Object 87">
            <a:extLst>
              <a:ext uri="{FF2B5EF4-FFF2-40B4-BE49-F238E27FC236}">
                <a16:creationId xmlns:a16="http://schemas.microsoft.com/office/drawing/2014/main" id="{EE71E659-389B-41A6-9F09-ADF512645E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1698675"/>
              </p:ext>
            </p:extLst>
          </p:nvPr>
        </p:nvGraphicFramePr>
        <p:xfrm>
          <a:off x="4908236" y="4408806"/>
          <a:ext cx="965200" cy="31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545760" imgH="177480" progId="Equation.DSMT4">
                  <p:embed/>
                </p:oleObj>
              </mc:Choice>
              <mc:Fallback>
                <p:oleObj name="Equation" r:id="rId15" imgW="545760" imgH="177480" progId="Equation.DSMT4">
                  <p:embed/>
                  <p:pic>
                    <p:nvPicPr>
                      <p:cNvPr id="88" name="Object 87">
                        <a:extLst>
                          <a:ext uri="{FF2B5EF4-FFF2-40B4-BE49-F238E27FC236}">
                            <a16:creationId xmlns:a16="http://schemas.microsoft.com/office/drawing/2014/main" id="{EE71E659-389B-41A6-9F09-ADF512645E2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908236" y="4408806"/>
                        <a:ext cx="965200" cy="3127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" name="Object 88">
            <a:extLst>
              <a:ext uri="{FF2B5EF4-FFF2-40B4-BE49-F238E27FC236}">
                <a16:creationId xmlns:a16="http://schemas.microsoft.com/office/drawing/2014/main" id="{D9608D16-1CC4-4F62-9922-8A18A28F3F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7356392"/>
              </p:ext>
            </p:extLst>
          </p:nvPr>
        </p:nvGraphicFramePr>
        <p:xfrm>
          <a:off x="5902426" y="4195387"/>
          <a:ext cx="1555962" cy="7707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876240" imgH="431640" progId="Equation.DSMT4">
                  <p:embed/>
                </p:oleObj>
              </mc:Choice>
              <mc:Fallback>
                <p:oleObj name="Equation" r:id="rId17" imgW="876240" imgH="431640" progId="Equation.DSMT4">
                  <p:embed/>
                  <p:pic>
                    <p:nvPicPr>
                      <p:cNvPr id="89" name="Object 88">
                        <a:extLst>
                          <a:ext uri="{FF2B5EF4-FFF2-40B4-BE49-F238E27FC236}">
                            <a16:creationId xmlns:a16="http://schemas.microsoft.com/office/drawing/2014/main" id="{D9608D16-1CC4-4F62-9922-8A18A28F3F6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902426" y="4195387"/>
                        <a:ext cx="1555962" cy="7707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" name="Object 89">
            <a:extLst>
              <a:ext uri="{FF2B5EF4-FFF2-40B4-BE49-F238E27FC236}">
                <a16:creationId xmlns:a16="http://schemas.microsoft.com/office/drawing/2014/main" id="{91AD6337-55D6-4B55-9396-9DCBF3D825C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77691"/>
              </p:ext>
            </p:extLst>
          </p:nvPr>
        </p:nvGraphicFramePr>
        <p:xfrm>
          <a:off x="5127098" y="5906874"/>
          <a:ext cx="1443037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812520" imgH="253800" progId="Equation.DSMT4">
                  <p:embed/>
                </p:oleObj>
              </mc:Choice>
              <mc:Fallback>
                <p:oleObj name="Equation" r:id="rId19" imgW="812520" imgH="253800" progId="Equation.DSMT4">
                  <p:embed/>
                  <p:pic>
                    <p:nvPicPr>
                      <p:cNvPr id="90" name="Object 89">
                        <a:extLst>
                          <a:ext uri="{FF2B5EF4-FFF2-40B4-BE49-F238E27FC236}">
                            <a16:creationId xmlns:a16="http://schemas.microsoft.com/office/drawing/2014/main" id="{91AD6337-55D6-4B55-9396-9DCBF3D825C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5127098" y="5906874"/>
                        <a:ext cx="1443037" cy="454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" name="Object 90">
            <a:extLst>
              <a:ext uri="{FF2B5EF4-FFF2-40B4-BE49-F238E27FC236}">
                <a16:creationId xmlns:a16="http://schemas.microsoft.com/office/drawing/2014/main" id="{BEA701A9-0157-4CAD-84F4-27BA49895F8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7217859"/>
              </p:ext>
            </p:extLst>
          </p:nvPr>
        </p:nvGraphicFramePr>
        <p:xfrm>
          <a:off x="6570135" y="6012310"/>
          <a:ext cx="1070185" cy="2646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571320" imgH="139680" progId="Equation.DSMT4">
                  <p:embed/>
                </p:oleObj>
              </mc:Choice>
              <mc:Fallback>
                <p:oleObj name="Equation" r:id="rId21" imgW="571320" imgH="139680" progId="Equation.DSMT4">
                  <p:embed/>
                  <p:pic>
                    <p:nvPicPr>
                      <p:cNvPr id="91" name="Object 90">
                        <a:extLst>
                          <a:ext uri="{FF2B5EF4-FFF2-40B4-BE49-F238E27FC236}">
                            <a16:creationId xmlns:a16="http://schemas.microsoft.com/office/drawing/2014/main" id="{BEA701A9-0157-4CAD-84F4-27BA49895F8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6570135" y="6012310"/>
                        <a:ext cx="1070185" cy="2646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" name="Object 91">
            <a:extLst>
              <a:ext uri="{FF2B5EF4-FFF2-40B4-BE49-F238E27FC236}">
                <a16:creationId xmlns:a16="http://schemas.microsoft.com/office/drawing/2014/main" id="{CD54DE74-4988-414D-A174-B81B444114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6879653"/>
              </p:ext>
            </p:extLst>
          </p:nvPr>
        </p:nvGraphicFramePr>
        <p:xfrm>
          <a:off x="4281823" y="1106682"/>
          <a:ext cx="1758950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939600" imgH="431640" progId="Equation.DSMT4">
                  <p:embed/>
                </p:oleObj>
              </mc:Choice>
              <mc:Fallback>
                <p:oleObj name="Equation" r:id="rId23" imgW="939600" imgH="431640" progId="Equation.DSMT4">
                  <p:embed/>
                  <p:pic>
                    <p:nvPicPr>
                      <p:cNvPr id="92" name="Object 91">
                        <a:extLst>
                          <a:ext uri="{FF2B5EF4-FFF2-40B4-BE49-F238E27FC236}">
                            <a16:creationId xmlns:a16="http://schemas.microsoft.com/office/drawing/2014/main" id="{CD54DE74-4988-414D-A174-B81B4441140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4281823" y="1106682"/>
                        <a:ext cx="1758950" cy="819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4" name="Freeform 52">
            <a:extLst>
              <a:ext uri="{FF2B5EF4-FFF2-40B4-BE49-F238E27FC236}">
                <a16:creationId xmlns:a16="http://schemas.microsoft.com/office/drawing/2014/main" id="{32A1B6E3-9618-4F82-9122-C07663CC4AF0}"/>
              </a:ext>
            </a:extLst>
          </p:cNvPr>
          <p:cNvSpPr>
            <a:spLocks/>
          </p:cNvSpPr>
          <p:nvPr/>
        </p:nvSpPr>
        <p:spPr bwMode="auto">
          <a:xfrm flipH="1" flipV="1">
            <a:off x="194476" y="5441952"/>
            <a:ext cx="2664071" cy="1208446"/>
          </a:xfrm>
          <a:custGeom>
            <a:avLst/>
            <a:gdLst>
              <a:gd name="T0" fmla="*/ 2147483646 w 1277"/>
              <a:gd name="T1" fmla="*/ 2147483646 h 616"/>
              <a:gd name="T2" fmla="*/ 2147483646 w 1277"/>
              <a:gd name="T3" fmla="*/ 2147483646 h 616"/>
              <a:gd name="T4" fmla="*/ 2147483646 w 1277"/>
              <a:gd name="T5" fmla="*/ 2147483646 h 616"/>
              <a:gd name="T6" fmla="*/ 2147483646 w 1277"/>
              <a:gd name="T7" fmla="*/ 2147483646 h 616"/>
              <a:gd name="T8" fmla="*/ 2147483646 w 1277"/>
              <a:gd name="T9" fmla="*/ 2147483646 h 616"/>
              <a:gd name="T10" fmla="*/ 2147483646 w 1277"/>
              <a:gd name="T11" fmla="*/ 2147483646 h 616"/>
              <a:gd name="T12" fmla="*/ 2147483646 w 1277"/>
              <a:gd name="T13" fmla="*/ 2147483646 h 616"/>
              <a:gd name="T14" fmla="*/ 2147483646 w 1277"/>
              <a:gd name="T15" fmla="*/ 2147483646 h 616"/>
              <a:gd name="T16" fmla="*/ 2147483646 w 1277"/>
              <a:gd name="T17" fmla="*/ 2147483646 h 616"/>
              <a:gd name="T18" fmla="*/ 2147483646 w 1277"/>
              <a:gd name="T19" fmla="*/ 2147483646 h 616"/>
              <a:gd name="T20" fmla="*/ 2147483646 w 1277"/>
              <a:gd name="T21" fmla="*/ 2147483646 h 616"/>
              <a:gd name="T22" fmla="*/ 2147483646 w 1277"/>
              <a:gd name="T23" fmla="*/ 2147483646 h 616"/>
              <a:gd name="T24" fmla="*/ 2147483646 w 1277"/>
              <a:gd name="T25" fmla="*/ 2147483646 h 616"/>
              <a:gd name="T26" fmla="*/ 2147483646 w 1277"/>
              <a:gd name="T27" fmla="*/ 2147483646 h 616"/>
              <a:gd name="T28" fmla="*/ 2147483646 w 1277"/>
              <a:gd name="T29" fmla="*/ 2147483646 h 616"/>
              <a:gd name="T30" fmla="*/ 2147483646 w 1277"/>
              <a:gd name="T31" fmla="*/ 2147483646 h 616"/>
              <a:gd name="T32" fmla="*/ 2147483646 w 1277"/>
              <a:gd name="T33" fmla="*/ 2147483646 h 616"/>
              <a:gd name="T34" fmla="*/ 2147483646 w 1277"/>
              <a:gd name="T35" fmla="*/ 2147483646 h 616"/>
              <a:gd name="T36" fmla="*/ 2147483646 w 1277"/>
              <a:gd name="T37" fmla="*/ 2147483646 h 616"/>
              <a:gd name="T38" fmla="*/ 2147483646 w 1277"/>
              <a:gd name="T39" fmla="*/ 2147483646 h 616"/>
              <a:gd name="T40" fmla="*/ 2147483646 w 1277"/>
              <a:gd name="T41" fmla="*/ 2147483646 h 616"/>
              <a:gd name="T42" fmla="*/ 2147483646 w 1277"/>
              <a:gd name="T43" fmla="*/ 2147483646 h 616"/>
              <a:gd name="T44" fmla="*/ 2147483646 w 1277"/>
              <a:gd name="T45" fmla="*/ 2147483646 h 616"/>
              <a:gd name="T46" fmla="*/ 2147483646 w 1277"/>
              <a:gd name="T47" fmla="*/ 2147483646 h 616"/>
              <a:gd name="T48" fmla="*/ 2147483646 w 1277"/>
              <a:gd name="T49" fmla="*/ 2147483646 h 616"/>
              <a:gd name="T50" fmla="*/ 2147483646 w 1277"/>
              <a:gd name="T51" fmla="*/ 2147483646 h 616"/>
              <a:gd name="T52" fmla="*/ 2147483646 w 1277"/>
              <a:gd name="T53" fmla="*/ 2147483646 h 616"/>
              <a:gd name="T54" fmla="*/ 2147483646 w 1277"/>
              <a:gd name="T55" fmla="*/ 2147483646 h 616"/>
              <a:gd name="T56" fmla="*/ 2147483646 w 1277"/>
              <a:gd name="T57" fmla="*/ 2147483646 h 616"/>
              <a:gd name="T58" fmla="*/ 2147483646 w 1277"/>
              <a:gd name="T59" fmla="*/ 2147483646 h 616"/>
              <a:gd name="T60" fmla="*/ 2147483646 w 1277"/>
              <a:gd name="T61" fmla="*/ 2147483646 h 616"/>
              <a:gd name="T62" fmla="*/ 2147483646 w 1277"/>
              <a:gd name="T63" fmla="*/ 2147483646 h 616"/>
              <a:gd name="T64" fmla="*/ 2147483646 w 1277"/>
              <a:gd name="T65" fmla="*/ 2147483646 h 616"/>
              <a:gd name="T66" fmla="*/ 2147483646 w 1277"/>
              <a:gd name="T67" fmla="*/ 2147483646 h 616"/>
              <a:gd name="T68" fmla="*/ 2147483646 w 1277"/>
              <a:gd name="T69" fmla="*/ 2147483646 h 616"/>
              <a:gd name="T70" fmla="*/ 2147483646 w 1277"/>
              <a:gd name="T71" fmla="*/ 2147483646 h 616"/>
              <a:gd name="T72" fmla="*/ 2147483646 w 1277"/>
              <a:gd name="T73" fmla="*/ 2147483646 h 616"/>
              <a:gd name="T74" fmla="*/ 2147483646 w 1277"/>
              <a:gd name="T75" fmla="*/ 2147483646 h 616"/>
              <a:gd name="T76" fmla="*/ 2147483646 w 1277"/>
              <a:gd name="T77" fmla="*/ 2147483646 h 616"/>
              <a:gd name="T78" fmla="*/ 2147483646 w 1277"/>
              <a:gd name="T79" fmla="*/ 2147483646 h 616"/>
              <a:gd name="T80" fmla="*/ 2147483646 w 1277"/>
              <a:gd name="T81" fmla="*/ 2147483646 h 616"/>
              <a:gd name="T82" fmla="*/ 2147483646 w 1277"/>
              <a:gd name="T83" fmla="*/ 2147483646 h 616"/>
              <a:gd name="T84" fmla="*/ 2147483646 w 1277"/>
              <a:gd name="T85" fmla="*/ 2147483646 h 616"/>
              <a:gd name="T86" fmla="*/ 2147483646 w 1277"/>
              <a:gd name="T87" fmla="*/ 2147483646 h 616"/>
              <a:gd name="T88" fmla="*/ 2147483646 w 1277"/>
              <a:gd name="T89" fmla="*/ 2147483646 h 616"/>
              <a:gd name="T90" fmla="*/ 2147483646 w 1277"/>
              <a:gd name="T91" fmla="*/ 2147483646 h 616"/>
              <a:gd name="T92" fmla="*/ 2147483646 w 1277"/>
              <a:gd name="T93" fmla="*/ 2147483646 h 616"/>
              <a:gd name="T94" fmla="*/ 2147483646 w 1277"/>
              <a:gd name="T95" fmla="*/ 2147483646 h 616"/>
              <a:gd name="T96" fmla="*/ 2147483646 w 1277"/>
              <a:gd name="T97" fmla="*/ 2147483646 h 616"/>
              <a:gd name="T98" fmla="*/ 2147483646 w 1277"/>
              <a:gd name="T99" fmla="*/ 2147483646 h 616"/>
              <a:gd name="T100" fmla="*/ 2147483646 w 1277"/>
              <a:gd name="T101" fmla="*/ 2147483646 h 616"/>
              <a:gd name="T102" fmla="*/ 2147483646 w 1277"/>
              <a:gd name="T103" fmla="*/ 2147483646 h 616"/>
              <a:gd name="T104" fmla="*/ 2147483646 w 1277"/>
              <a:gd name="T105" fmla="*/ 2147483646 h 616"/>
              <a:gd name="T106" fmla="*/ 2147483646 w 1277"/>
              <a:gd name="T107" fmla="*/ 2147483646 h 616"/>
              <a:gd name="T108" fmla="*/ 2147483646 w 1277"/>
              <a:gd name="T109" fmla="*/ 2147483646 h 616"/>
              <a:gd name="T110" fmla="*/ 2147483646 w 1277"/>
              <a:gd name="T111" fmla="*/ 2147483646 h 616"/>
              <a:gd name="T112" fmla="*/ 2147483646 w 1277"/>
              <a:gd name="T113" fmla="*/ 2147483646 h 616"/>
              <a:gd name="T114" fmla="*/ 2147483646 w 1277"/>
              <a:gd name="T115" fmla="*/ 2147483646 h 61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277"/>
              <a:gd name="T175" fmla="*/ 0 h 616"/>
              <a:gd name="T176" fmla="*/ 1277 w 1277"/>
              <a:gd name="T177" fmla="*/ 616 h 616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277" h="616">
                <a:moveTo>
                  <a:pt x="0" y="613"/>
                </a:moveTo>
                <a:lnTo>
                  <a:pt x="2" y="612"/>
                </a:lnTo>
                <a:lnTo>
                  <a:pt x="4" y="612"/>
                </a:lnTo>
                <a:lnTo>
                  <a:pt x="6" y="611"/>
                </a:lnTo>
                <a:lnTo>
                  <a:pt x="8" y="610"/>
                </a:lnTo>
                <a:lnTo>
                  <a:pt x="10" y="609"/>
                </a:lnTo>
                <a:lnTo>
                  <a:pt x="12" y="608"/>
                </a:lnTo>
                <a:lnTo>
                  <a:pt x="14" y="607"/>
                </a:lnTo>
                <a:lnTo>
                  <a:pt x="16" y="606"/>
                </a:lnTo>
                <a:lnTo>
                  <a:pt x="18" y="604"/>
                </a:lnTo>
                <a:lnTo>
                  <a:pt x="20" y="603"/>
                </a:lnTo>
                <a:lnTo>
                  <a:pt x="22" y="602"/>
                </a:lnTo>
                <a:lnTo>
                  <a:pt x="24" y="601"/>
                </a:lnTo>
                <a:lnTo>
                  <a:pt x="26" y="599"/>
                </a:lnTo>
                <a:lnTo>
                  <a:pt x="28" y="598"/>
                </a:lnTo>
                <a:lnTo>
                  <a:pt x="30" y="596"/>
                </a:lnTo>
                <a:lnTo>
                  <a:pt x="32" y="594"/>
                </a:lnTo>
                <a:lnTo>
                  <a:pt x="34" y="593"/>
                </a:lnTo>
                <a:lnTo>
                  <a:pt x="36" y="591"/>
                </a:lnTo>
                <a:lnTo>
                  <a:pt x="38" y="589"/>
                </a:lnTo>
                <a:lnTo>
                  <a:pt x="40" y="587"/>
                </a:lnTo>
                <a:lnTo>
                  <a:pt x="42" y="585"/>
                </a:lnTo>
                <a:lnTo>
                  <a:pt x="44" y="583"/>
                </a:lnTo>
                <a:lnTo>
                  <a:pt x="46" y="581"/>
                </a:lnTo>
                <a:lnTo>
                  <a:pt x="48" y="579"/>
                </a:lnTo>
                <a:lnTo>
                  <a:pt x="50" y="577"/>
                </a:lnTo>
                <a:lnTo>
                  <a:pt x="52" y="575"/>
                </a:lnTo>
                <a:lnTo>
                  <a:pt x="54" y="572"/>
                </a:lnTo>
                <a:lnTo>
                  <a:pt x="56" y="570"/>
                </a:lnTo>
                <a:lnTo>
                  <a:pt x="58" y="567"/>
                </a:lnTo>
                <a:lnTo>
                  <a:pt x="60" y="565"/>
                </a:lnTo>
                <a:lnTo>
                  <a:pt x="62" y="562"/>
                </a:lnTo>
                <a:lnTo>
                  <a:pt x="64" y="560"/>
                </a:lnTo>
                <a:lnTo>
                  <a:pt x="66" y="557"/>
                </a:lnTo>
                <a:lnTo>
                  <a:pt x="68" y="555"/>
                </a:lnTo>
                <a:lnTo>
                  <a:pt x="70" y="552"/>
                </a:lnTo>
                <a:lnTo>
                  <a:pt x="72" y="549"/>
                </a:lnTo>
                <a:lnTo>
                  <a:pt x="74" y="546"/>
                </a:lnTo>
                <a:lnTo>
                  <a:pt x="76" y="543"/>
                </a:lnTo>
                <a:lnTo>
                  <a:pt x="78" y="540"/>
                </a:lnTo>
                <a:lnTo>
                  <a:pt x="80" y="537"/>
                </a:lnTo>
                <a:lnTo>
                  <a:pt x="82" y="534"/>
                </a:lnTo>
                <a:lnTo>
                  <a:pt x="84" y="531"/>
                </a:lnTo>
                <a:lnTo>
                  <a:pt x="86" y="528"/>
                </a:lnTo>
                <a:lnTo>
                  <a:pt x="88" y="525"/>
                </a:lnTo>
                <a:lnTo>
                  <a:pt x="90" y="522"/>
                </a:lnTo>
                <a:lnTo>
                  <a:pt x="92" y="518"/>
                </a:lnTo>
                <a:lnTo>
                  <a:pt x="94" y="515"/>
                </a:lnTo>
                <a:lnTo>
                  <a:pt x="96" y="512"/>
                </a:lnTo>
                <a:lnTo>
                  <a:pt x="98" y="508"/>
                </a:lnTo>
                <a:lnTo>
                  <a:pt x="100" y="505"/>
                </a:lnTo>
                <a:lnTo>
                  <a:pt x="102" y="501"/>
                </a:lnTo>
                <a:lnTo>
                  <a:pt x="104" y="498"/>
                </a:lnTo>
                <a:lnTo>
                  <a:pt x="106" y="494"/>
                </a:lnTo>
                <a:lnTo>
                  <a:pt x="108" y="490"/>
                </a:lnTo>
                <a:lnTo>
                  <a:pt x="110" y="487"/>
                </a:lnTo>
                <a:lnTo>
                  <a:pt x="112" y="483"/>
                </a:lnTo>
                <a:lnTo>
                  <a:pt x="114" y="479"/>
                </a:lnTo>
                <a:lnTo>
                  <a:pt x="116" y="475"/>
                </a:lnTo>
                <a:lnTo>
                  <a:pt x="118" y="472"/>
                </a:lnTo>
                <a:lnTo>
                  <a:pt x="120" y="468"/>
                </a:lnTo>
                <a:lnTo>
                  <a:pt x="122" y="464"/>
                </a:lnTo>
                <a:lnTo>
                  <a:pt x="124" y="460"/>
                </a:lnTo>
                <a:lnTo>
                  <a:pt x="126" y="456"/>
                </a:lnTo>
                <a:lnTo>
                  <a:pt x="128" y="452"/>
                </a:lnTo>
                <a:lnTo>
                  <a:pt x="130" y="448"/>
                </a:lnTo>
                <a:lnTo>
                  <a:pt x="132" y="444"/>
                </a:lnTo>
                <a:lnTo>
                  <a:pt x="134" y="440"/>
                </a:lnTo>
                <a:lnTo>
                  <a:pt x="136" y="436"/>
                </a:lnTo>
                <a:lnTo>
                  <a:pt x="138" y="432"/>
                </a:lnTo>
                <a:lnTo>
                  <a:pt x="140" y="427"/>
                </a:lnTo>
                <a:lnTo>
                  <a:pt x="142" y="423"/>
                </a:lnTo>
                <a:lnTo>
                  <a:pt x="144" y="419"/>
                </a:lnTo>
                <a:lnTo>
                  <a:pt x="146" y="415"/>
                </a:lnTo>
                <a:lnTo>
                  <a:pt x="148" y="410"/>
                </a:lnTo>
                <a:lnTo>
                  <a:pt x="150" y="406"/>
                </a:lnTo>
                <a:lnTo>
                  <a:pt x="152" y="402"/>
                </a:lnTo>
                <a:lnTo>
                  <a:pt x="154" y="397"/>
                </a:lnTo>
                <a:lnTo>
                  <a:pt x="156" y="393"/>
                </a:lnTo>
                <a:lnTo>
                  <a:pt x="158" y="389"/>
                </a:lnTo>
                <a:lnTo>
                  <a:pt x="160" y="384"/>
                </a:lnTo>
                <a:lnTo>
                  <a:pt x="162" y="380"/>
                </a:lnTo>
                <a:lnTo>
                  <a:pt x="164" y="376"/>
                </a:lnTo>
                <a:lnTo>
                  <a:pt x="166" y="371"/>
                </a:lnTo>
                <a:lnTo>
                  <a:pt x="168" y="367"/>
                </a:lnTo>
                <a:lnTo>
                  <a:pt x="170" y="362"/>
                </a:lnTo>
                <a:lnTo>
                  <a:pt x="172" y="358"/>
                </a:lnTo>
                <a:lnTo>
                  <a:pt x="174" y="353"/>
                </a:lnTo>
                <a:lnTo>
                  <a:pt x="176" y="349"/>
                </a:lnTo>
                <a:lnTo>
                  <a:pt x="178" y="344"/>
                </a:lnTo>
                <a:lnTo>
                  <a:pt x="180" y="340"/>
                </a:lnTo>
                <a:lnTo>
                  <a:pt x="182" y="335"/>
                </a:lnTo>
                <a:lnTo>
                  <a:pt x="184" y="331"/>
                </a:lnTo>
                <a:lnTo>
                  <a:pt x="186" y="326"/>
                </a:lnTo>
                <a:lnTo>
                  <a:pt x="188" y="322"/>
                </a:lnTo>
                <a:lnTo>
                  <a:pt x="190" y="317"/>
                </a:lnTo>
                <a:lnTo>
                  <a:pt x="192" y="313"/>
                </a:lnTo>
                <a:lnTo>
                  <a:pt x="194" y="308"/>
                </a:lnTo>
                <a:lnTo>
                  <a:pt x="196" y="303"/>
                </a:lnTo>
                <a:lnTo>
                  <a:pt x="198" y="299"/>
                </a:lnTo>
                <a:lnTo>
                  <a:pt x="200" y="294"/>
                </a:lnTo>
                <a:lnTo>
                  <a:pt x="202" y="290"/>
                </a:lnTo>
                <a:lnTo>
                  <a:pt x="204" y="285"/>
                </a:lnTo>
                <a:lnTo>
                  <a:pt x="206" y="281"/>
                </a:lnTo>
                <a:lnTo>
                  <a:pt x="208" y="276"/>
                </a:lnTo>
                <a:lnTo>
                  <a:pt x="210" y="272"/>
                </a:lnTo>
                <a:lnTo>
                  <a:pt x="212" y="267"/>
                </a:lnTo>
                <a:lnTo>
                  <a:pt x="214" y="263"/>
                </a:lnTo>
                <a:lnTo>
                  <a:pt x="216" y="258"/>
                </a:lnTo>
                <a:lnTo>
                  <a:pt x="218" y="254"/>
                </a:lnTo>
                <a:lnTo>
                  <a:pt x="220" y="249"/>
                </a:lnTo>
                <a:lnTo>
                  <a:pt x="222" y="245"/>
                </a:lnTo>
                <a:lnTo>
                  <a:pt x="224" y="240"/>
                </a:lnTo>
                <a:lnTo>
                  <a:pt x="226" y="236"/>
                </a:lnTo>
                <a:lnTo>
                  <a:pt x="228" y="232"/>
                </a:lnTo>
                <a:lnTo>
                  <a:pt x="230" y="227"/>
                </a:lnTo>
                <a:lnTo>
                  <a:pt x="232" y="223"/>
                </a:lnTo>
                <a:lnTo>
                  <a:pt x="234" y="219"/>
                </a:lnTo>
                <a:lnTo>
                  <a:pt x="236" y="214"/>
                </a:lnTo>
                <a:lnTo>
                  <a:pt x="238" y="210"/>
                </a:lnTo>
                <a:lnTo>
                  <a:pt x="240" y="206"/>
                </a:lnTo>
                <a:lnTo>
                  <a:pt x="242" y="201"/>
                </a:lnTo>
                <a:lnTo>
                  <a:pt x="244" y="197"/>
                </a:lnTo>
                <a:lnTo>
                  <a:pt x="246" y="193"/>
                </a:lnTo>
                <a:lnTo>
                  <a:pt x="248" y="189"/>
                </a:lnTo>
                <a:lnTo>
                  <a:pt x="250" y="185"/>
                </a:lnTo>
                <a:lnTo>
                  <a:pt x="252" y="180"/>
                </a:lnTo>
                <a:lnTo>
                  <a:pt x="254" y="176"/>
                </a:lnTo>
                <a:lnTo>
                  <a:pt x="256" y="172"/>
                </a:lnTo>
                <a:lnTo>
                  <a:pt x="258" y="168"/>
                </a:lnTo>
                <a:lnTo>
                  <a:pt x="260" y="164"/>
                </a:lnTo>
                <a:lnTo>
                  <a:pt x="262" y="160"/>
                </a:lnTo>
                <a:lnTo>
                  <a:pt x="264" y="156"/>
                </a:lnTo>
                <a:lnTo>
                  <a:pt x="266" y="152"/>
                </a:lnTo>
                <a:lnTo>
                  <a:pt x="268" y="148"/>
                </a:lnTo>
                <a:lnTo>
                  <a:pt x="270" y="144"/>
                </a:lnTo>
                <a:lnTo>
                  <a:pt x="272" y="141"/>
                </a:lnTo>
                <a:lnTo>
                  <a:pt x="274" y="137"/>
                </a:lnTo>
                <a:lnTo>
                  <a:pt x="276" y="133"/>
                </a:lnTo>
                <a:lnTo>
                  <a:pt x="278" y="129"/>
                </a:lnTo>
                <a:lnTo>
                  <a:pt x="280" y="126"/>
                </a:lnTo>
                <a:lnTo>
                  <a:pt x="282" y="122"/>
                </a:lnTo>
                <a:lnTo>
                  <a:pt x="284" y="118"/>
                </a:lnTo>
                <a:lnTo>
                  <a:pt x="286" y="115"/>
                </a:lnTo>
                <a:lnTo>
                  <a:pt x="288" y="111"/>
                </a:lnTo>
                <a:lnTo>
                  <a:pt x="290" y="108"/>
                </a:lnTo>
                <a:lnTo>
                  <a:pt x="292" y="104"/>
                </a:lnTo>
                <a:lnTo>
                  <a:pt x="294" y="101"/>
                </a:lnTo>
                <a:lnTo>
                  <a:pt x="296" y="98"/>
                </a:lnTo>
                <a:lnTo>
                  <a:pt x="298" y="94"/>
                </a:lnTo>
                <a:lnTo>
                  <a:pt x="300" y="91"/>
                </a:lnTo>
                <a:lnTo>
                  <a:pt x="302" y="88"/>
                </a:lnTo>
                <a:lnTo>
                  <a:pt x="304" y="85"/>
                </a:lnTo>
                <a:lnTo>
                  <a:pt x="306" y="82"/>
                </a:lnTo>
                <a:lnTo>
                  <a:pt x="308" y="79"/>
                </a:lnTo>
                <a:lnTo>
                  <a:pt x="310" y="76"/>
                </a:lnTo>
                <a:lnTo>
                  <a:pt x="312" y="73"/>
                </a:lnTo>
                <a:lnTo>
                  <a:pt x="314" y="70"/>
                </a:lnTo>
                <a:lnTo>
                  <a:pt x="316" y="67"/>
                </a:lnTo>
                <a:lnTo>
                  <a:pt x="318" y="64"/>
                </a:lnTo>
                <a:lnTo>
                  <a:pt x="320" y="61"/>
                </a:lnTo>
                <a:lnTo>
                  <a:pt x="322" y="59"/>
                </a:lnTo>
                <a:lnTo>
                  <a:pt x="324" y="56"/>
                </a:lnTo>
                <a:lnTo>
                  <a:pt x="326" y="54"/>
                </a:lnTo>
                <a:lnTo>
                  <a:pt x="328" y="51"/>
                </a:lnTo>
                <a:lnTo>
                  <a:pt x="330" y="49"/>
                </a:lnTo>
                <a:lnTo>
                  <a:pt x="332" y="46"/>
                </a:lnTo>
                <a:lnTo>
                  <a:pt x="334" y="44"/>
                </a:lnTo>
                <a:lnTo>
                  <a:pt x="336" y="41"/>
                </a:lnTo>
                <a:lnTo>
                  <a:pt x="338" y="39"/>
                </a:lnTo>
                <a:lnTo>
                  <a:pt x="340" y="37"/>
                </a:lnTo>
                <a:lnTo>
                  <a:pt x="342" y="35"/>
                </a:lnTo>
                <a:lnTo>
                  <a:pt x="344" y="33"/>
                </a:lnTo>
                <a:lnTo>
                  <a:pt x="346" y="31"/>
                </a:lnTo>
                <a:lnTo>
                  <a:pt x="348" y="29"/>
                </a:lnTo>
                <a:lnTo>
                  <a:pt x="350" y="27"/>
                </a:lnTo>
                <a:lnTo>
                  <a:pt x="352" y="25"/>
                </a:lnTo>
                <a:lnTo>
                  <a:pt x="354" y="23"/>
                </a:lnTo>
                <a:lnTo>
                  <a:pt x="356" y="22"/>
                </a:lnTo>
                <a:lnTo>
                  <a:pt x="358" y="20"/>
                </a:lnTo>
                <a:lnTo>
                  <a:pt x="360" y="18"/>
                </a:lnTo>
                <a:lnTo>
                  <a:pt x="362" y="17"/>
                </a:lnTo>
                <a:lnTo>
                  <a:pt x="364" y="15"/>
                </a:lnTo>
                <a:lnTo>
                  <a:pt x="366" y="14"/>
                </a:lnTo>
                <a:lnTo>
                  <a:pt x="368" y="13"/>
                </a:lnTo>
                <a:lnTo>
                  <a:pt x="370" y="12"/>
                </a:lnTo>
                <a:lnTo>
                  <a:pt x="372" y="10"/>
                </a:lnTo>
                <a:lnTo>
                  <a:pt x="374" y="9"/>
                </a:lnTo>
                <a:lnTo>
                  <a:pt x="376" y="8"/>
                </a:lnTo>
                <a:lnTo>
                  <a:pt x="378" y="7"/>
                </a:lnTo>
                <a:lnTo>
                  <a:pt x="380" y="6"/>
                </a:lnTo>
                <a:lnTo>
                  <a:pt x="382" y="5"/>
                </a:lnTo>
                <a:lnTo>
                  <a:pt x="384" y="5"/>
                </a:lnTo>
                <a:lnTo>
                  <a:pt x="386" y="4"/>
                </a:lnTo>
                <a:lnTo>
                  <a:pt x="388" y="3"/>
                </a:lnTo>
                <a:lnTo>
                  <a:pt x="390" y="2"/>
                </a:lnTo>
                <a:lnTo>
                  <a:pt x="392" y="2"/>
                </a:lnTo>
                <a:lnTo>
                  <a:pt x="394" y="1"/>
                </a:lnTo>
                <a:lnTo>
                  <a:pt x="396" y="1"/>
                </a:lnTo>
                <a:lnTo>
                  <a:pt x="398" y="1"/>
                </a:lnTo>
                <a:lnTo>
                  <a:pt x="400" y="0"/>
                </a:lnTo>
                <a:lnTo>
                  <a:pt x="402" y="0"/>
                </a:lnTo>
                <a:lnTo>
                  <a:pt x="404" y="0"/>
                </a:lnTo>
                <a:lnTo>
                  <a:pt x="406" y="0"/>
                </a:lnTo>
                <a:lnTo>
                  <a:pt x="408" y="0"/>
                </a:lnTo>
                <a:lnTo>
                  <a:pt x="410" y="0"/>
                </a:lnTo>
                <a:lnTo>
                  <a:pt x="412" y="0"/>
                </a:lnTo>
                <a:lnTo>
                  <a:pt x="414" y="0"/>
                </a:lnTo>
                <a:lnTo>
                  <a:pt x="416" y="1"/>
                </a:lnTo>
                <a:lnTo>
                  <a:pt x="418" y="1"/>
                </a:lnTo>
                <a:lnTo>
                  <a:pt x="420" y="1"/>
                </a:lnTo>
                <a:lnTo>
                  <a:pt x="422" y="2"/>
                </a:lnTo>
                <a:lnTo>
                  <a:pt x="424" y="2"/>
                </a:lnTo>
                <a:lnTo>
                  <a:pt x="426" y="3"/>
                </a:lnTo>
                <a:lnTo>
                  <a:pt x="428" y="4"/>
                </a:lnTo>
                <a:lnTo>
                  <a:pt x="430" y="4"/>
                </a:lnTo>
                <a:lnTo>
                  <a:pt x="432" y="5"/>
                </a:lnTo>
                <a:lnTo>
                  <a:pt x="434" y="6"/>
                </a:lnTo>
                <a:lnTo>
                  <a:pt x="436" y="7"/>
                </a:lnTo>
                <a:lnTo>
                  <a:pt x="438" y="8"/>
                </a:lnTo>
                <a:lnTo>
                  <a:pt x="440" y="9"/>
                </a:lnTo>
                <a:lnTo>
                  <a:pt x="442" y="10"/>
                </a:lnTo>
                <a:lnTo>
                  <a:pt x="444" y="11"/>
                </a:lnTo>
                <a:lnTo>
                  <a:pt x="446" y="12"/>
                </a:lnTo>
                <a:lnTo>
                  <a:pt x="448" y="14"/>
                </a:lnTo>
                <a:lnTo>
                  <a:pt x="450" y="15"/>
                </a:lnTo>
                <a:lnTo>
                  <a:pt x="452" y="17"/>
                </a:lnTo>
                <a:lnTo>
                  <a:pt x="454" y="18"/>
                </a:lnTo>
                <a:lnTo>
                  <a:pt x="456" y="20"/>
                </a:lnTo>
                <a:lnTo>
                  <a:pt x="458" y="21"/>
                </a:lnTo>
                <a:lnTo>
                  <a:pt x="460" y="23"/>
                </a:lnTo>
                <a:lnTo>
                  <a:pt x="462" y="25"/>
                </a:lnTo>
                <a:lnTo>
                  <a:pt x="464" y="27"/>
                </a:lnTo>
                <a:lnTo>
                  <a:pt x="466" y="28"/>
                </a:lnTo>
                <a:lnTo>
                  <a:pt x="468" y="30"/>
                </a:lnTo>
                <a:lnTo>
                  <a:pt x="470" y="32"/>
                </a:lnTo>
                <a:lnTo>
                  <a:pt x="472" y="34"/>
                </a:lnTo>
                <a:lnTo>
                  <a:pt x="474" y="37"/>
                </a:lnTo>
                <a:lnTo>
                  <a:pt x="476" y="39"/>
                </a:lnTo>
                <a:lnTo>
                  <a:pt x="478" y="41"/>
                </a:lnTo>
                <a:lnTo>
                  <a:pt x="480" y="43"/>
                </a:lnTo>
                <a:lnTo>
                  <a:pt x="482" y="46"/>
                </a:lnTo>
                <a:lnTo>
                  <a:pt x="484" y="48"/>
                </a:lnTo>
                <a:lnTo>
                  <a:pt x="486" y="50"/>
                </a:lnTo>
                <a:lnTo>
                  <a:pt x="488" y="53"/>
                </a:lnTo>
                <a:lnTo>
                  <a:pt x="490" y="55"/>
                </a:lnTo>
                <a:lnTo>
                  <a:pt x="492" y="58"/>
                </a:lnTo>
                <a:lnTo>
                  <a:pt x="494" y="61"/>
                </a:lnTo>
                <a:lnTo>
                  <a:pt x="496" y="64"/>
                </a:lnTo>
                <a:lnTo>
                  <a:pt x="498" y="66"/>
                </a:lnTo>
                <a:lnTo>
                  <a:pt x="500" y="69"/>
                </a:lnTo>
                <a:lnTo>
                  <a:pt x="502" y="72"/>
                </a:lnTo>
                <a:lnTo>
                  <a:pt x="504" y="75"/>
                </a:lnTo>
                <a:lnTo>
                  <a:pt x="506" y="78"/>
                </a:lnTo>
                <a:lnTo>
                  <a:pt x="508" y="81"/>
                </a:lnTo>
                <a:lnTo>
                  <a:pt x="510" y="84"/>
                </a:lnTo>
                <a:lnTo>
                  <a:pt x="512" y="87"/>
                </a:lnTo>
                <a:lnTo>
                  <a:pt x="514" y="90"/>
                </a:lnTo>
                <a:lnTo>
                  <a:pt x="516" y="94"/>
                </a:lnTo>
                <a:lnTo>
                  <a:pt x="518" y="97"/>
                </a:lnTo>
                <a:lnTo>
                  <a:pt x="520" y="100"/>
                </a:lnTo>
                <a:lnTo>
                  <a:pt x="522" y="104"/>
                </a:lnTo>
                <a:lnTo>
                  <a:pt x="524" y="107"/>
                </a:lnTo>
                <a:lnTo>
                  <a:pt x="526" y="111"/>
                </a:lnTo>
                <a:lnTo>
                  <a:pt x="528" y="114"/>
                </a:lnTo>
                <a:lnTo>
                  <a:pt x="530" y="118"/>
                </a:lnTo>
                <a:lnTo>
                  <a:pt x="532" y="121"/>
                </a:lnTo>
                <a:lnTo>
                  <a:pt x="534" y="125"/>
                </a:lnTo>
                <a:lnTo>
                  <a:pt x="536" y="128"/>
                </a:lnTo>
                <a:lnTo>
                  <a:pt x="538" y="132"/>
                </a:lnTo>
                <a:lnTo>
                  <a:pt x="540" y="136"/>
                </a:lnTo>
                <a:lnTo>
                  <a:pt x="542" y="140"/>
                </a:lnTo>
                <a:lnTo>
                  <a:pt x="544" y="144"/>
                </a:lnTo>
                <a:lnTo>
                  <a:pt x="546" y="147"/>
                </a:lnTo>
                <a:lnTo>
                  <a:pt x="548" y="151"/>
                </a:lnTo>
                <a:lnTo>
                  <a:pt x="550" y="155"/>
                </a:lnTo>
                <a:lnTo>
                  <a:pt x="552" y="159"/>
                </a:lnTo>
                <a:lnTo>
                  <a:pt x="554" y="163"/>
                </a:lnTo>
                <a:lnTo>
                  <a:pt x="556" y="167"/>
                </a:lnTo>
                <a:lnTo>
                  <a:pt x="558" y="171"/>
                </a:lnTo>
                <a:lnTo>
                  <a:pt x="560" y="175"/>
                </a:lnTo>
                <a:lnTo>
                  <a:pt x="562" y="179"/>
                </a:lnTo>
                <a:lnTo>
                  <a:pt x="564" y="184"/>
                </a:lnTo>
                <a:lnTo>
                  <a:pt x="566" y="188"/>
                </a:lnTo>
                <a:lnTo>
                  <a:pt x="568" y="192"/>
                </a:lnTo>
                <a:lnTo>
                  <a:pt x="570" y="196"/>
                </a:lnTo>
                <a:lnTo>
                  <a:pt x="572" y="200"/>
                </a:lnTo>
                <a:lnTo>
                  <a:pt x="574" y="205"/>
                </a:lnTo>
                <a:lnTo>
                  <a:pt x="576" y="209"/>
                </a:lnTo>
                <a:lnTo>
                  <a:pt x="578" y="213"/>
                </a:lnTo>
                <a:lnTo>
                  <a:pt x="580" y="218"/>
                </a:lnTo>
                <a:lnTo>
                  <a:pt x="582" y="222"/>
                </a:lnTo>
                <a:lnTo>
                  <a:pt x="584" y="226"/>
                </a:lnTo>
                <a:lnTo>
                  <a:pt x="586" y="231"/>
                </a:lnTo>
                <a:lnTo>
                  <a:pt x="588" y="235"/>
                </a:lnTo>
                <a:lnTo>
                  <a:pt x="590" y="239"/>
                </a:lnTo>
                <a:lnTo>
                  <a:pt x="592" y="244"/>
                </a:lnTo>
                <a:lnTo>
                  <a:pt x="594" y="248"/>
                </a:lnTo>
                <a:lnTo>
                  <a:pt x="596" y="253"/>
                </a:lnTo>
                <a:lnTo>
                  <a:pt x="598" y="257"/>
                </a:lnTo>
                <a:lnTo>
                  <a:pt x="600" y="262"/>
                </a:lnTo>
                <a:lnTo>
                  <a:pt x="602" y="266"/>
                </a:lnTo>
                <a:lnTo>
                  <a:pt x="604" y="271"/>
                </a:lnTo>
                <a:lnTo>
                  <a:pt x="606" y="275"/>
                </a:lnTo>
                <a:lnTo>
                  <a:pt x="608" y="280"/>
                </a:lnTo>
                <a:lnTo>
                  <a:pt x="610" y="284"/>
                </a:lnTo>
                <a:lnTo>
                  <a:pt x="612" y="289"/>
                </a:lnTo>
                <a:lnTo>
                  <a:pt x="614" y="293"/>
                </a:lnTo>
                <a:lnTo>
                  <a:pt x="616" y="298"/>
                </a:lnTo>
                <a:lnTo>
                  <a:pt x="618" y="302"/>
                </a:lnTo>
                <a:lnTo>
                  <a:pt x="620" y="307"/>
                </a:lnTo>
                <a:lnTo>
                  <a:pt x="622" y="311"/>
                </a:lnTo>
                <a:lnTo>
                  <a:pt x="624" y="316"/>
                </a:lnTo>
                <a:lnTo>
                  <a:pt x="626" y="321"/>
                </a:lnTo>
                <a:lnTo>
                  <a:pt x="628" y="325"/>
                </a:lnTo>
                <a:lnTo>
                  <a:pt x="630" y="330"/>
                </a:lnTo>
                <a:lnTo>
                  <a:pt x="632" y="334"/>
                </a:lnTo>
                <a:lnTo>
                  <a:pt x="634" y="339"/>
                </a:lnTo>
                <a:lnTo>
                  <a:pt x="636" y="343"/>
                </a:lnTo>
                <a:lnTo>
                  <a:pt x="638" y="348"/>
                </a:lnTo>
                <a:lnTo>
                  <a:pt x="640" y="352"/>
                </a:lnTo>
                <a:lnTo>
                  <a:pt x="642" y="357"/>
                </a:lnTo>
                <a:lnTo>
                  <a:pt x="644" y="361"/>
                </a:lnTo>
                <a:lnTo>
                  <a:pt x="646" y="366"/>
                </a:lnTo>
                <a:lnTo>
                  <a:pt x="648" y="370"/>
                </a:lnTo>
                <a:lnTo>
                  <a:pt x="650" y="374"/>
                </a:lnTo>
                <a:lnTo>
                  <a:pt x="652" y="379"/>
                </a:lnTo>
                <a:lnTo>
                  <a:pt x="654" y="383"/>
                </a:lnTo>
                <a:lnTo>
                  <a:pt x="656" y="388"/>
                </a:lnTo>
                <a:lnTo>
                  <a:pt x="658" y="392"/>
                </a:lnTo>
                <a:lnTo>
                  <a:pt x="660" y="396"/>
                </a:lnTo>
                <a:lnTo>
                  <a:pt x="662" y="401"/>
                </a:lnTo>
                <a:lnTo>
                  <a:pt x="664" y="405"/>
                </a:lnTo>
                <a:lnTo>
                  <a:pt x="666" y="409"/>
                </a:lnTo>
                <a:lnTo>
                  <a:pt x="668" y="414"/>
                </a:lnTo>
                <a:lnTo>
                  <a:pt x="670" y="418"/>
                </a:lnTo>
                <a:lnTo>
                  <a:pt x="672" y="422"/>
                </a:lnTo>
                <a:lnTo>
                  <a:pt x="674" y="426"/>
                </a:lnTo>
                <a:lnTo>
                  <a:pt x="676" y="431"/>
                </a:lnTo>
                <a:lnTo>
                  <a:pt x="678" y="435"/>
                </a:lnTo>
                <a:lnTo>
                  <a:pt x="680" y="439"/>
                </a:lnTo>
                <a:lnTo>
                  <a:pt x="682" y="443"/>
                </a:lnTo>
                <a:lnTo>
                  <a:pt x="684" y="447"/>
                </a:lnTo>
                <a:lnTo>
                  <a:pt x="686" y="451"/>
                </a:lnTo>
                <a:lnTo>
                  <a:pt x="688" y="455"/>
                </a:lnTo>
                <a:lnTo>
                  <a:pt x="690" y="459"/>
                </a:lnTo>
                <a:lnTo>
                  <a:pt x="692" y="463"/>
                </a:lnTo>
                <a:lnTo>
                  <a:pt x="694" y="467"/>
                </a:lnTo>
                <a:lnTo>
                  <a:pt x="696" y="471"/>
                </a:lnTo>
                <a:lnTo>
                  <a:pt x="698" y="475"/>
                </a:lnTo>
                <a:lnTo>
                  <a:pt x="700" y="478"/>
                </a:lnTo>
                <a:lnTo>
                  <a:pt x="702" y="482"/>
                </a:lnTo>
                <a:lnTo>
                  <a:pt x="704" y="486"/>
                </a:lnTo>
                <a:lnTo>
                  <a:pt x="706" y="489"/>
                </a:lnTo>
                <a:lnTo>
                  <a:pt x="708" y="493"/>
                </a:lnTo>
                <a:lnTo>
                  <a:pt x="710" y="497"/>
                </a:lnTo>
                <a:lnTo>
                  <a:pt x="712" y="500"/>
                </a:lnTo>
                <a:lnTo>
                  <a:pt x="714" y="504"/>
                </a:lnTo>
                <a:lnTo>
                  <a:pt x="716" y="507"/>
                </a:lnTo>
                <a:lnTo>
                  <a:pt x="718" y="511"/>
                </a:lnTo>
                <a:lnTo>
                  <a:pt x="720" y="514"/>
                </a:lnTo>
                <a:lnTo>
                  <a:pt x="722" y="517"/>
                </a:lnTo>
                <a:lnTo>
                  <a:pt x="724" y="521"/>
                </a:lnTo>
                <a:lnTo>
                  <a:pt x="726" y="524"/>
                </a:lnTo>
                <a:lnTo>
                  <a:pt x="728" y="527"/>
                </a:lnTo>
                <a:lnTo>
                  <a:pt x="730" y="530"/>
                </a:lnTo>
                <a:lnTo>
                  <a:pt x="732" y="534"/>
                </a:lnTo>
                <a:lnTo>
                  <a:pt x="734" y="537"/>
                </a:lnTo>
                <a:lnTo>
                  <a:pt x="736" y="540"/>
                </a:lnTo>
                <a:lnTo>
                  <a:pt x="738" y="543"/>
                </a:lnTo>
                <a:lnTo>
                  <a:pt x="740" y="546"/>
                </a:lnTo>
                <a:lnTo>
                  <a:pt x="742" y="548"/>
                </a:lnTo>
                <a:lnTo>
                  <a:pt x="744" y="551"/>
                </a:lnTo>
                <a:lnTo>
                  <a:pt x="746" y="554"/>
                </a:lnTo>
                <a:lnTo>
                  <a:pt x="748" y="557"/>
                </a:lnTo>
                <a:lnTo>
                  <a:pt x="750" y="559"/>
                </a:lnTo>
                <a:lnTo>
                  <a:pt x="752" y="562"/>
                </a:lnTo>
                <a:lnTo>
                  <a:pt x="754" y="564"/>
                </a:lnTo>
                <a:lnTo>
                  <a:pt x="756" y="567"/>
                </a:lnTo>
                <a:lnTo>
                  <a:pt x="758" y="569"/>
                </a:lnTo>
                <a:lnTo>
                  <a:pt x="760" y="572"/>
                </a:lnTo>
                <a:lnTo>
                  <a:pt x="762" y="574"/>
                </a:lnTo>
                <a:lnTo>
                  <a:pt x="764" y="576"/>
                </a:lnTo>
                <a:lnTo>
                  <a:pt x="766" y="578"/>
                </a:lnTo>
                <a:lnTo>
                  <a:pt x="768" y="581"/>
                </a:lnTo>
                <a:lnTo>
                  <a:pt x="770" y="583"/>
                </a:lnTo>
                <a:lnTo>
                  <a:pt x="772" y="585"/>
                </a:lnTo>
                <a:lnTo>
                  <a:pt x="774" y="587"/>
                </a:lnTo>
                <a:lnTo>
                  <a:pt x="776" y="589"/>
                </a:lnTo>
                <a:lnTo>
                  <a:pt x="778" y="590"/>
                </a:lnTo>
                <a:lnTo>
                  <a:pt x="780" y="592"/>
                </a:lnTo>
                <a:lnTo>
                  <a:pt x="782" y="594"/>
                </a:lnTo>
                <a:lnTo>
                  <a:pt x="784" y="596"/>
                </a:lnTo>
                <a:lnTo>
                  <a:pt x="786" y="597"/>
                </a:lnTo>
                <a:lnTo>
                  <a:pt x="788" y="599"/>
                </a:lnTo>
                <a:lnTo>
                  <a:pt x="790" y="600"/>
                </a:lnTo>
                <a:lnTo>
                  <a:pt x="792" y="602"/>
                </a:lnTo>
                <a:lnTo>
                  <a:pt x="794" y="603"/>
                </a:lnTo>
                <a:lnTo>
                  <a:pt x="796" y="604"/>
                </a:lnTo>
                <a:lnTo>
                  <a:pt x="798" y="605"/>
                </a:lnTo>
                <a:lnTo>
                  <a:pt x="800" y="607"/>
                </a:lnTo>
                <a:lnTo>
                  <a:pt x="802" y="608"/>
                </a:lnTo>
                <a:lnTo>
                  <a:pt x="804" y="609"/>
                </a:lnTo>
                <a:lnTo>
                  <a:pt x="806" y="610"/>
                </a:lnTo>
                <a:lnTo>
                  <a:pt x="808" y="611"/>
                </a:lnTo>
                <a:lnTo>
                  <a:pt x="810" y="611"/>
                </a:lnTo>
                <a:lnTo>
                  <a:pt x="812" y="612"/>
                </a:lnTo>
                <a:lnTo>
                  <a:pt x="814" y="613"/>
                </a:lnTo>
                <a:lnTo>
                  <a:pt x="816" y="613"/>
                </a:lnTo>
                <a:lnTo>
                  <a:pt x="818" y="614"/>
                </a:lnTo>
                <a:lnTo>
                  <a:pt x="820" y="614"/>
                </a:lnTo>
                <a:lnTo>
                  <a:pt x="822" y="615"/>
                </a:lnTo>
                <a:lnTo>
                  <a:pt x="824" y="615"/>
                </a:lnTo>
                <a:lnTo>
                  <a:pt x="826" y="616"/>
                </a:lnTo>
                <a:lnTo>
                  <a:pt x="828" y="616"/>
                </a:lnTo>
                <a:lnTo>
                  <a:pt x="830" y="616"/>
                </a:lnTo>
                <a:lnTo>
                  <a:pt x="832" y="616"/>
                </a:lnTo>
                <a:lnTo>
                  <a:pt x="834" y="616"/>
                </a:lnTo>
                <a:lnTo>
                  <a:pt x="836" y="616"/>
                </a:lnTo>
                <a:lnTo>
                  <a:pt x="838" y="616"/>
                </a:lnTo>
                <a:lnTo>
                  <a:pt x="840" y="616"/>
                </a:lnTo>
                <a:lnTo>
                  <a:pt x="842" y="615"/>
                </a:lnTo>
                <a:lnTo>
                  <a:pt x="844" y="615"/>
                </a:lnTo>
                <a:lnTo>
                  <a:pt x="846" y="615"/>
                </a:lnTo>
                <a:lnTo>
                  <a:pt x="848" y="614"/>
                </a:lnTo>
                <a:lnTo>
                  <a:pt x="850" y="614"/>
                </a:lnTo>
                <a:lnTo>
                  <a:pt x="852" y="613"/>
                </a:lnTo>
                <a:lnTo>
                  <a:pt x="854" y="613"/>
                </a:lnTo>
                <a:lnTo>
                  <a:pt x="856" y="612"/>
                </a:lnTo>
                <a:lnTo>
                  <a:pt x="858" y="611"/>
                </a:lnTo>
                <a:lnTo>
                  <a:pt x="860" y="610"/>
                </a:lnTo>
                <a:lnTo>
                  <a:pt x="862" y="609"/>
                </a:lnTo>
                <a:lnTo>
                  <a:pt x="864" y="608"/>
                </a:lnTo>
                <a:lnTo>
                  <a:pt x="866" y="607"/>
                </a:lnTo>
                <a:lnTo>
                  <a:pt x="868" y="606"/>
                </a:lnTo>
                <a:lnTo>
                  <a:pt x="870" y="605"/>
                </a:lnTo>
                <a:lnTo>
                  <a:pt x="872" y="604"/>
                </a:lnTo>
                <a:lnTo>
                  <a:pt x="874" y="603"/>
                </a:lnTo>
                <a:lnTo>
                  <a:pt x="876" y="601"/>
                </a:lnTo>
                <a:lnTo>
                  <a:pt x="878" y="600"/>
                </a:lnTo>
                <a:lnTo>
                  <a:pt x="880" y="598"/>
                </a:lnTo>
                <a:lnTo>
                  <a:pt x="882" y="597"/>
                </a:lnTo>
                <a:lnTo>
                  <a:pt x="884" y="595"/>
                </a:lnTo>
                <a:lnTo>
                  <a:pt x="886" y="593"/>
                </a:lnTo>
                <a:lnTo>
                  <a:pt x="888" y="592"/>
                </a:lnTo>
                <a:lnTo>
                  <a:pt x="890" y="590"/>
                </a:lnTo>
                <a:lnTo>
                  <a:pt x="892" y="588"/>
                </a:lnTo>
                <a:lnTo>
                  <a:pt x="894" y="586"/>
                </a:lnTo>
                <a:lnTo>
                  <a:pt x="896" y="584"/>
                </a:lnTo>
                <a:lnTo>
                  <a:pt x="898" y="582"/>
                </a:lnTo>
                <a:lnTo>
                  <a:pt x="900" y="580"/>
                </a:lnTo>
                <a:lnTo>
                  <a:pt x="902" y="578"/>
                </a:lnTo>
                <a:lnTo>
                  <a:pt x="904" y="576"/>
                </a:lnTo>
                <a:lnTo>
                  <a:pt x="906" y="573"/>
                </a:lnTo>
                <a:lnTo>
                  <a:pt x="908" y="571"/>
                </a:lnTo>
                <a:lnTo>
                  <a:pt x="910" y="569"/>
                </a:lnTo>
                <a:lnTo>
                  <a:pt x="912" y="566"/>
                </a:lnTo>
                <a:lnTo>
                  <a:pt x="914" y="564"/>
                </a:lnTo>
                <a:lnTo>
                  <a:pt x="916" y="561"/>
                </a:lnTo>
                <a:lnTo>
                  <a:pt x="918" y="558"/>
                </a:lnTo>
                <a:lnTo>
                  <a:pt x="920" y="556"/>
                </a:lnTo>
                <a:lnTo>
                  <a:pt x="922" y="553"/>
                </a:lnTo>
                <a:lnTo>
                  <a:pt x="924" y="550"/>
                </a:lnTo>
                <a:lnTo>
                  <a:pt x="926" y="547"/>
                </a:lnTo>
                <a:lnTo>
                  <a:pt x="928" y="545"/>
                </a:lnTo>
                <a:lnTo>
                  <a:pt x="930" y="542"/>
                </a:lnTo>
                <a:lnTo>
                  <a:pt x="932" y="539"/>
                </a:lnTo>
                <a:lnTo>
                  <a:pt x="934" y="536"/>
                </a:lnTo>
                <a:lnTo>
                  <a:pt x="936" y="533"/>
                </a:lnTo>
                <a:lnTo>
                  <a:pt x="938" y="529"/>
                </a:lnTo>
                <a:lnTo>
                  <a:pt x="940" y="526"/>
                </a:lnTo>
                <a:lnTo>
                  <a:pt x="942" y="523"/>
                </a:lnTo>
                <a:lnTo>
                  <a:pt x="944" y="520"/>
                </a:lnTo>
                <a:lnTo>
                  <a:pt x="946" y="516"/>
                </a:lnTo>
                <a:lnTo>
                  <a:pt x="948" y="513"/>
                </a:lnTo>
                <a:lnTo>
                  <a:pt x="950" y="510"/>
                </a:lnTo>
                <a:lnTo>
                  <a:pt x="952" y="506"/>
                </a:lnTo>
                <a:lnTo>
                  <a:pt x="954" y="503"/>
                </a:lnTo>
                <a:lnTo>
                  <a:pt x="956" y="499"/>
                </a:lnTo>
                <a:lnTo>
                  <a:pt x="958" y="496"/>
                </a:lnTo>
                <a:lnTo>
                  <a:pt x="960" y="492"/>
                </a:lnTo>
                <a:lnTo>
                  <a:pt x="962" y="488"/>
                </a:lnTo>
                <a:lnTo>
                  <a:pt x="964" y="485"/>
                </a:lnTo>
                <a:lnTo>
                  <a:pt x="966" y="481"/>
                </a:lnTo>
                <a:lnTo>
                  <a:pt x="968" y="477"/>
                </a:lnTo>
                <a:lnTo>
                  <a:pt x="970" y="473"/>
                </a:lnTo>
                <a:lnTo>
                  <a:pt x="972" y="469"/>
                </a:lnTo>
                <a:lnTo>
                  <a:pt x="974" y="466"/>
                </a:lnTo>
                <a:lnTo>
                  <a:pt x="976" y="462"/>
                </a:lnTo>
                <a:lnTo>
                  <a:pt x="978" y="458"/>
                </a:lnTo>
                <a:lnTo>
                  <a:pt x="980" y="454"/>
                </a:lnTo>
                <a:lnTo>
                  <a:pt x="982" y="450"/>
                </a:lnTo>
                <a:lnTo>
                  <a:pt x="984" y="446"/>
                </a:lnTo>
                <a:lnTo>
                  <a:pt x="986" y="442"/>
                </a:lnTo>
                <a:lnTo>
                  <a:pt x="988" y="438"/>
                </a:lnTo>
                <a:lnTo>
                  <a:pt x="990" y="433"/>
                </a:lnTo>
                <a:lnTo>
                  <a:pt x="992" y="429"/>
                </a:lnTo>
                <a:lnTo>
                  <a:pt x="994" y="425"/>
                </a:lnTo>
                <a:lnTo>
                  <a:pt x="996" y="421"/>
                </a:lnTo>
                <a:lnTo>
                  <a:pt x="998" y="417"/>
                </a:lnTo>
                <a:lnTo>
                  <a:pt x="1000" y="412"/>
                </a:lnTo>
                <a:lnTo>
                  <a:pt x="1002" y="408"/>
                </a:lnTo>
                <a:lnTo>
                  <a:pt x="1004" y="404"/>
                </a:lnTo>
                <a:lnTo>
                  <a:pt x="1006" y="399"/>
                </a:lnTo>
                <a:lnTo>
                  <a:pt x="1008" y="395"/>
                </a:lnTo>
                <a:lnTo>
                  <a:pt x="1010" y="391"/>
                </a:lnTo>
                <a:lnTo>
                  <a:pt x="1012" y="386"/>
                </a:lnTo>
                <a:lnTo>
                  <a:pt x="1014" y="382"/>
                </a:lnTo>
                <a:lnTo>
                  <a:pt x="1016" y="378"/>
                </a:lnTo>
                <a:lnTo>
                  <a:pt x="1018" y="373"/>
                </a:lnTo>
                <a:lnTo>
                  <a:pt x="1020" y="369"/>
                </a:lnTo>
                <a:lnTo>
                  <a:pt x="1022" y="364"/>
                </a:lnTo>
                <a:lnTo>
                  <a:pt x="1024" y="360"/>
                </a:lnTo>
                <a:lnTo>
                  <a:pt x="1026" y="355"/>
                </a:lnTo>
                <a:lnTo>
                  <a:pt x="1028" y="351"/>
                </a:lnTo>
                <a:lnTo>
                  <a:pt x="1030" y="346"/>
                </a:lnTo>
                <a:lnTo>
                  <a:pt x="1032" y="342"/>
                </a:lnTo>
                <a:lnTo>
                  <a:pt x="1034" y="337"/>
                </a:lnTo>
                <a:lnTo>
                  <a:pt x="1036" y="333"/>
                </a:lnTo>
                <a:lnTo>
                  <a:pt x="1038" y="328"/>
                </a:lnTo>
                <a:lnTo>
                  <a:pt x="1040" y="324"/>
                </a:lnTo>
                <a:lnTo>
                  <a:pt x="1042" y="319"/>
                </a:lnTo>
                <a:lnTo>
                  <a:pt x="1044" y="315"/>
                </a:lnTo>
                <a:lnTo>
                  <a:pt x="1046" y="310"/>
                </a:lnTo>
                <a:lnTo>
                  <a:pt x="1048" y="306"/>
                </a:lnTo>
                <a:lnTo>
                  <a:pt x="1050" y="301"/>
                </a:lnTo>
                <a:lnTo>
                  <a:pt x="1052" y="296"/>
                </a:lnTo>
                <a:lnTo>
                  <a:pt x="1054" y="292"/>
                </a:lnTo>
                <a:lnTo>
                  <a:pt x="1056" y="287"/>
                </a:lnTo>
                <a:lnTo>
                  <a:pt x="1058" y="283"/>
                </a:lnTo>
                <a:lnTo>
                  <a:pt x="1060" y="278"/>
                </a:lnTo>
                <a:lnTo>
                  <a:pt x="1062" y="274"/>
                </a:lnTo>
                <a:lnTo>
                  <a:pt x="1064" y="269"/>
                </a:lnTo>
                <a:lnTo>
                  <a:pt x="1066" y="265"/>
                </a:lnTo>
                <a:lnTo>
                  <a:pt x="1068" y="260"/>
                </a:lnTo>
                <a:lnTo>
                  <a:pt x="1070" y="256"/>
                </a:lnTo>
                <a:lnTo>
                  <a:pt x="1072" y="251"/>
                </a:lnTo>
                <a:lnTo>
                  <a:pt x="1074" y="247"/>
                </a:lnTo>
                <a:lnTo>
                  <a:pt x="1076" y="243"/>
                </a:lnTo>
                <a:lnTo>
                  <a:pt x="1078" y="238"/>
                </a:lnTo>
                <a:lnTo>
                  <a:pt x="1080" y="234"/>
                </a:lnTo>
                <a:lnTo>
                  <a:pt x="1082" y="229"/>
                </a:lnTo>
                <a:lnTo>
                  <a:pt x="1084" y="225"/>
                </a:lnTo>
                <a:lnTo>
                  <a:pt x="1086" y="221"/>
                </a:lnTo>
                <a:lnTo>
                  <a:pt x="1088" y="216"/>
                </a:lnTo>
                <a:lnTo>
                  <a:pt x="1090" y="212"/>
                </a:lnTo>
                <a:lnTo>
                  <a:pt x="1092" y="208"/>
                </a:lnTo>
                <a:lnTo>
                  <a:pt x="1094" y="203"/>
                </a:lnTo>
                <a:lnTo>
                  <a:pt x="1096" y="199"/>
                </a:lnTo>
                <a:lnTo>
                  <a:pt x="1098" y="195"/>
                </a:lnTo>
                <a:lnTo>
                  <a:pt x="1100" y="191"/>
                </a:lnTo>
                <a:lnTo>
                  <a:pt x="1102" y="186"/>
                </a:lnTo>
                <a:lnTo>
                  <a:pt x="1104" y="182"/>
                </a:lnTo>
                <a:lnTo>
                  <a:pt x="1106" y="178"/>
                </a:lnTo>
                <a:lnTo>
                  <a:pt x="1108" y="174"/>
                </a:lnTo>
                <a:lnTo>
                  <a:pt x="1110" y="170"/>
                </a:lnTo>
                <a:lnTo>
                  <a:pt x="1112" y="166"/>
                </a:lnTo>
                <a:lnTo>
                  <a:pt x="1114" y="162"/>
                </a:lnTo>
                <a:lnTo>
                  <a:pt x="1116" y="158"/>
                </a:lnTo>
                <a:lnTo>
                  <a:pt x="1118" y="154"/>
                </a:lnTo>
                <a:lnTo>
                  <a:pt x="1120" y="150"/>
                </a:lnTo>
                <a:lnTo>
                  <a:pt x="1122" y="146"/>
                </a:lnTo>
                <a:lnTo>
                  <a:pt x="1124" y="142"/>
                </a:lnTo>
                <a:lnTo>
                  <a:pt x="1126" y="139"/>
                </a:lnTo>
                <a:lnTo>
                  <a:pt x="1128" y="135"/>
                </a:lnTo>
                <a:lnTo>
                  <a:pt x="1130" y="131"/>
                </a:lnTo>
                <a:lnTo>
                  <a:pt x="1132" y="127"/>
                </a:lnTo>
                <a:lnTo>
                  <a:pt x="1134" y="124"/>
                </a:lnTo>
                <a:lnTo>
                  <a:pt x="1136" y="120"/>
                </a:lnTo>
                <a:lnTo>
                  <a:pt x="1138" y="116"/>
                </a:lnTo>
                <a:lnTo>
                  <a:pt x="1140" y="113"/>
                </a:lnTo>
                <a:lnTo>
                  <a:pt x="1142" y="109"/>
                </a:lnTo>
                <a:lnTo>
                  <a:pt x="1144" y="106"/>
                </a:lnTo>
                <a:lnTo>
                  <a:pt x="1146" y="103"/>
                </a:lnTo>
                <a:lnTo>
                  <a:pt x="1148" y="99"/>
                </a:lnTo>
                <a:lnTo>
                  <a:pt x="1150" y="96"/>
                </a:lnTo>
                <a:lnTo>
                  <a:pt x="1152" y="93"/>
                </a:lnTo>
                <a:lnTo>
                  <a:pt x="1154" y="89"/>
                </a:lnTo>
                <a:lnTo>
                  <a:pt x="1156" y="86"/>
                </a:lnTo>
                <a:lnTo>
                  <a:pt x="1158" y="83"/>
                </a:lnTo>
                <a:lnTo>
                  <a:pt x="1160" y="80"/>
                </a:lnTo>
                <a:lnTo>
                  <a:pt x="1162" y="77"/>
                </a:lnTo>
                <a:lnTo>
                  <a:pt x="1164" y="74"/>
                </a:lnTo>
                <a:lnTo>
                  <a:pt x="1166" y="71"/>
                </a:lnTo>
                <a:lnTo>
                  <a:pt x="1168" y="68"/>
                </a:lnTo>
                <a:lnTo>
                  <a:pt x="1170" y="65"/>
                </a:lnTo>
                <a:lnTo>
                  <a:pt x="1172" y="63"/>
                </a:lnTo>
                <a:lnTo>
                  <a:pt x="1174" y="60"/>
                </a:lnTo>
                <a:lnTo>
                  <a:pt x="1176" y="57"/>
                </a:lnTo>
                <a:lnTo>
                  <a:pt x="1178" y="55"/>
                </a:lnTo>
                <a:lnTo>
                  <a:pt x="1180" y="52"/>
                </a:lnTo>
                <a:lnTo>
                  <a:pt x="1182" y="50"/>
                </a:lnTo>
                <a:lnTo>
                  <a:pt x="1184" y="47"/>
                </a:lnTo>
                <a:lnTo>
                  <a:pt x="1186" y="45"/>
                </a:lnTo>
                <a:lnTo>
                  <a:pt x="1188" y="42"/>
                </a:lnTo>
                <a:lnTo>
                  <a:pt x="1190" y="40"/>
                </a:lnTo>
                <a:lnTo>
                  <a:pt x="1192" y="38"/>
                </a:lnTo>
                <a:lnTo>
                  <a:pt x="1194" y="36"/>
                </a:lnTo>
                <a:lnTo>
                  <a:pt x="1196" y="34"/>
                </a:lnTo>
                <a:lnTo>
                  <a:pt x="1198" y="32"/>
                </a:lnTo>
                <a:lnTo>
                  <a:pt x="1200" y="30"/>
                </a:lnTo>
                <a:lnTo>
                  <a:pt x="1202" y="28"/>
                </a:lnTo>
                <a:lnTo>
                  <a:pt x="1204" y="26"/>
                </a:lnTo>
                <a:lnTo>
                  <a:pt x="1206" y="24"/>
                </a:lnTo>
                <a:lnTo>
                  <a:pt x="1208" y="22"/>
                </a:lnTo>
                <a:lnTo>
                  <a:pt x="1210" y="21"/>
                </a:lnTo>
                <a:lnTo>
                  <a:pt x="1212" y="19"/>
                </a:lnTo>
                <a:lnTo>
                  <a:pt x="1214" y="18"/>
                </a:lnTo>
                <a:lnTo>
                  <a:pt x="1216" y="16"/>
                </a:lnTo>
                <a:lnTo>
                  <a:pt x="1218" y="15"/>
                </a:lnTo>
                <a:lnTo>
                  <a:pt x="1220" y="13"/>
                </a:lnTo>
                <a:lnTo>
                  <a:pt x="1222" y="12"/>
                </a:lnTo>
                <a:lnTo>
                  <a:pt x="1224" y="11"/>
                </a:lnTo>
                <a:lnTo>
                  <a:pt x="1226" y="10"/>
                </a:lnTo>
                <a:lnTo>
                  <a:pt x="1228" y="9"/>
                </a:lnTo>
                <a:lnTo>
                  <a:pt x="1230" y="8"/>
                </a:lnTo>
                <a:lnTo>
                  <a:pt x="1232" y="7"/>
                </a:lnTo>
                <a:lnTo>
                  <a:pt x="1234" y="6"/>
                </a:lnTo>
                <a:lnTo>
                  <a:pt x="1236" y="5"/>
                </a:lnTo>
                <a:lnTo>
                  <a:pt x="1238" y="4"/>
                </a:lnTo>
                <a:lnTo>
                  <a:pt x="1240" y="3"/>
                </a:lnTo>
                <a:lnTo>
                  <a:pt x="1242" y="3"/>
                </a:lnTo>
                <a:lnTo>
                  <a:pt x="1244" y="2"/>
                </a:lnTo>
                <a:lnTo>
                  <a:pt x="1246" y="2"/>
                </a:lnTo>
                <a:lnTo>
                  <a:pt x="1248" y="1"/>
                </a:lnTo>
                <a:lnTo>
                  <a:pt x="1250" y="1"/>
                </a:lnTo>
                <a:lnTo>
                  <a:pt x="1252" y="1"/>
                </a:lnTo>
                <a:lnTo>
                  <a:pt x="1254" y="0"/>
                </a:lnTo>
                <a:lnTo>
                  <a:pt x="1256" y="0"/>
                </a:lnTo>
                <a:lnTo>
                  <a:pt x="1258" y="0"/>
                </a:lnTo>
                <a:lnTo>
                  <a:pt x="1260" y="0"/>
                </a:lnTo>
                <a:lnTo>
                  <a:pt x="1262" y="0"/>
                </a:lnTo>
                <a:lnTo>
                  <a:pt x="1264" y="0"/>
                </a:lnTo>
                <a:lnTo>
                  <a:pt x="1266" y="0"/>
                </a:lnTo>
                <a:lnTo>
                  <a:pt x="1268" y="1"/>
                </a:lnTo>
                <a:lnTo>
                  <a:pt x="1270" y="1"/>
                </a:lnTo>
                <a:lnTo>
                  <a:pt x="1272" y="1"/>
                </a:lnTo>
                <a:lnTo>
                  <a:pt x="1274" y="2"/>
                </a:lnTo>
                <a:lnTo>
                  <a:pt x="1276" y="2"/>
                </a:lnTo>
                <a:lnTo>
                  <a:pt x="1277" y="2"/>
                </a:ln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96" name="Freeform 52">
            <a:extLst>
              <a:ext uri="{FF2B5EF4-FFF2-40B4-BE49-F238E27FC236}">
                <a16:creationId xmlns:a16="http://schemas.microsoft.com/office/drawing/2014/main" id="{670A80BA-13FC-4694-B299-8A7D19E07B88}"/>
              </a:ext>
            </a:extLst>
          </p:cNvPr>
          <p:cNvSpPr>
            <a:spLocks/>
          </p:cNvSpPr>
          <p:nvPr/>
        </p:nvSpPr>
        <p:spPr bwMode="auto">
          <a:xfrm>
            <a:off x="242965" y="3918015"/>
            <a:ext cx="2664071" cy="1208446"/>
          </a:xfrm>
          <a:custGeom>
            <a:avLst/>
            <a:gdLst>
              <a:gd name="T0" fmla="*/ 2147483646 w 1277"/>
              <a:gd name="T1" fmla="*/ 2147483646 h 616"/>
              <a:gd name="T2" fmla="*/ 2147483646 w 1277"/>
              <a:gd name="T3" fmla="*/ 2147483646 h 616"/>
              <a:gd name="T4" fmla="*/ 2147483646 w 1277"/>
              <a:gd name="T5" fmla="*/ 2147483646 h 616"/>
              <a:gd name="T6" fmla="*/ 2147483646 w 1277"/>
              <a:gd name="T7" fmla="*/ 2147483646 h 616"/>
              <a:gd name="T8" fmla="*/ 2147483646 w 1277"/>
              <a:gd name="T9" fmla="*/ 2147483646 h 616"/>
              <a:gd name="T10" fmla="*/ 2147483646 w 1277"/>
              <a:gd name="T11" fmla="*/ 2147483646 h 616"/>
              <a:gd name="T12" fmla="*/ 2147483646 w 1277"/>
              <a:gd name="T13" fmla="*/ 2147483646 h 616"/>
              <a:gd name="T14" fmla="*/ 2147483646 w 1277"/>
              <a:gd name="T15" fmla="*/ 2147483646 h 616"/>
              <a:gd name="T16" fmla="*/ 2147483646 w 1277"/>
              <a:gd name="T17" fmla="*/ 2147483646 h 616"/>
              <a:gd name="T18" fmla="*/ 2147483646 w 1277"/>
              <a:gd name="T19" fmla="*/ 2147483646 h 616"/>
              <a:gd name="T20" fmla="*/ 2147483646 w 1277"/>
              <a:gd name="T21" fmla="*/ 2147483646 h 616"/>
              <a:gd name="T22" fmla="*/ 2147483646 w 1277"/>
              <a:gd name="T23" fmla="*/ 2147483646 h 616"/>
              <a:gd name="T24" fmla="*/ 2147483646 w 1277"/>
              <a:gd name="T25" fmla="*/ 2147483646 h 616"/>
              <a:gd name="T26" fmla="*/ 2147483646 w 1277"/>
              <a:gd name="T27" fmla="*/ 2147483646 h 616"/>
              <a:gd name="T28" fmla="*/ 2147483646 w 1277"/>
              <a:gd name="T29" fmla="*/ 2147483646 h 616"/>
              <a:gd name="T30" fmla="*/ 2147483646 w 1277"/>
              <a:gd name="T31" fmla="*/ 2147483646 h 616"/>
              <a:gd name="T32" fmla="*/ 2147483646 w 1277"/>
              <a:gd name="T33" fmla="*/ 2147483646 h 616"/>
              <a:gd name="T34" fmla="*/ 2147483646 w 1277"/>
              <a:gd name="T35" fmla="*/ 2147483646 h 616"/>
              <a:gd name="T36" fmla="*/ 2147483646 w 1277"/>
              <a:gd name="T37" fmla="*/ 2147483646 h 616"/>
              <a:gd name="T38" fmla="*/ 2147483646 w 1277"/>
              <a:gd name="T39" fmla="*/ 2147483646 h 616"/>
              <a:gd name="T40" fmla="*/ 2147483646 w 1277"/>
              <a:gd name="T41" fmla="*/ 2147483646 h 616"/>
              <a:gd name="T42" fmla="*/ 2147483646 w 1277"/>
              <a:gd name="T43" fmla="*/ 2147483646 h 616"/>
              <a:gd name="T44" fmla="*/ 2147483646 w 1277"/>
              <a:gd name="T45" fmla="*/ 2147483646 h 616"/>
              <a:gd name="T46" fmla="*/ 2147483646 w 1277"/>
              <a:gd name="T47" fmla="*/ 2147483646 h 616"/>
              <a:gd name="T48" fmla="*/ 2147483646 w 1277"/>
              <a:gd name="T49" fmla="*/ 2147483646 h 616"/>
              <a:gd name="T50" fmla="*/ 2147483646 w 1277"/>
              <a:gd name="T51" fmla="*/ 2147483646 h 616"/>
              <a:gd name="T52" fmla="*/ 2147483646 w 1277"/>
              <a:gd name="T53" fmla="*/ 2147483646 h 616"/>
              <a:gd name="T54" fmla="*/ 2147483646 w 1277"/>
              <a:gd name="T55" fmla="*/ 2147483646 h 616"/>
              <a:gd name="T56" fmla="*/ 2147483646 w 1277"/>
              <a:gd name="T57" fmla="*/ 2147483646 h 616"/>
              <a:gd name="T58" fmla="*/ 2147483646 w 1277"/>
              <a:gd name="T59" fmla="*/ 2147483646 h 616"/>
              <a:gd name="T60" fmla="*/ 2147483646 w 1277"/>
              <a:gd name="T61" fmla="*/ 2147483646 h 616"/>
              <a:gd name="T62" fmla="*/ 2147483646 w 1277"/>
              <a:gd name="T63" fmla="*/ 2147483646 h 616"/>
              <a:gd name="T64" fmla="*/ 2147483646 w 1277"/>
              <a:gd name="T65" fmla="*/ 2147483646 h 616"/>
              <a:gd name="T66" fmla="*/ 2147483646 w 1277"/>
              <a:gd name="T67" fmla="*/ 2147483646 h 616"/>
              <a:gd name="T68" fmla="*/ 2147483646 w 1277"/>
              <a:gd name="T69" fmla="*/ 2147483646 h 616"/>
              <a:gd name="T70" fmla="*/ 2147483646 w 1277"/>
              <a:gd name="T71" fmla="*/ 2147483646 h 616"/>
              <a:gd name="T72" fmla="*/ 2147483646 w 1277"/>
              <a:gd name="T73" fmla="*/ 2147483646 h 616"/>
              <a:gd name="T74" fmla="*/ 2147483646 w 1277"/>
              <a:gd name="T75" fmla="*/ 2147483646 h 616"/>
              <a:gd name="T76" fmla="*/ 2147483646 w 1277"/>
              <a:gd name="T77" fmla="*/ 2147483646 h 616"/>
              <a:gd name="T78" fmla="*/ 2147483646 w 1277"/>
              <a:gd name="T79" fmla="*/ 2147483646 h 616"/>
              <a:gd name="T80" fmla="*/ 2147483646 w 1277"/>
              <a:gd name="T81" fmla="*/ 2147483646 h 616"/>
              <a:gd name="T82" fmla="*/ 2147483646 w 1277"/>
              <a:gd name="T83" fmla="*/ 2147483646 h 616"/>
              <a:gd name="T84" fmla="*/ 2147483646 w 1277"/>
              <a:gd name="T85" fmla="*/ 2147483646 h 616"/>
              <a:gd name="T86" fmla="*/ 2147483646 w 1277"/>
              <a:gd name="T87" fmla="*/ 2147483646 h 616"/>
              <a:gd name="T88" fmla="*/ 2147483646 w 1277"/>
              <a:gd name="T89" fmla="*/ 2147483646 h 616"/>
              <a:gd name="T90" fmla="*/ 2147483646 w 1277"/>
              <a:gd name="T91" fmla="*/ 2147483646 h 616"/>
              <a:gd name="T92" fmla="*/ 2147483646 w 1277"/>
              <a:gd name="T93" fmla="*/ 2147483646 h 616"/>
              <a:gd name="T94" fmla="*/ 2147483646 w 1277"/>
              <a:gd name="T95" fmla="*/ 2147483646 h 616"/>
              <a:gd name="T96" fmla="*/ 2147483646 w 1277"/>
              <a:gd name="T97" fmla="*/ 2147483646 h 616"/>
              <a:gd name="T98" fmla="*/ 2147483646 w 1277"/>
              <a:gd name="T99" fmla="*/ 2147483646 h 616"/>
              <a:gd name="T100" fmla="*/ 2147483646 w 1277"/>
              <a:gd name="T101" fmla="*/ 2147483646 h 616"/>
              <a:gd name="T102" fmla="*/ 2147483646 w 1277"/>
              <a:gd name="T103" fmla="*/ 2147483646 h 616"/>
              <a:gd name="T104" fmla="*/ 2147483646 w 1277"/>
              <a:gd name="T105" fmla="*/ 2147483646 h 616"/>
              <a:gd name="T106" fmla="*/ 2147483646 w 1277"/>
              <a:gd name="T107" fmla="*/ 2147483646 h 616"/>
              <a:gd name="T108" fmla="*/ 2147483646 w 1277"/>
              <a:gd name="T109" fmla="*/ 2147483646 h 616"/>
              <a:gd name="T110" fmla="*/ 2147483646 w 1277"/>
              <a:gd name="T111" fmla="*/ 2147483646 h 616"/>
              <a:gd name="T112" fmla="*/ 2147483646 w 1277"/>
              <a:gd name="T113" fmla="*/ 2147483646 h 616"/>
              <a:gd name="T114" fmla="*/ 2147483646 w 1277"/>
              <a:gd name="T115" fmla="*/ 2147483646 h 61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277"/>
              <a:gd name="T175" fmla="*/ 0 h 616"/>
              <a:gd name="T176" fmla="*/ 1277 w 1277"/>
              <a:gd name="T177" fmla="*/ 616 h 616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277" h="616">
                <a:moveTo>
                  <a:pt x="0" y="613"/>
                </a:moveTo>
                <a:lnTo>
                  <a:pt x="2" y="612"/>
                </a:lnTo>
                <a:lnTo>
                  <a:pt x="4" y="612"/>
                </a:lnTo>
                <a:lnTo>
                  <a:pt x="6" y="611"/>
                </a:lnTo>
                <a:lnTo>
                  <a:pt x="8" y="610"/>
                </a:lnTo>
                <a:lnTo>
                  <a:pt x="10" y="609"/>
                </a:lnTo>
                <a:lnTo>
                  <a:pt x="12" y="608"/>
                </a:lnTo>
                <a:lnTo>
                  <a:pt x="14" y="607"/>
                </a:lnTo>
                <a:lnTo>
                  <a:pt x="16" y="606"/>
                </a:lnTo>
                <a:lnTo>
                  <a:pt x="18" y="604"/>
                </a:lnTo>
                <a:lnTo>
                  <a:pt x="20" y="603"/>
                </a:lnTo>
                <a:lnTo>
                  <a:pt x="22" y="602"/>
                </a:lnTo>
                <a:lnTo>
                  <a:pt x="24" y="601"/>
                </a:lnTo>
                <a:lnTo>
                  <a:pt x="26" y="599"/>
                </a:lnTo>
                <a:lnTo>
                  <a:pt x="28" y="598"/>
                </a:lnTo>
                <a:lnTo>
                  <a:pt x="30" y="596"/>
                </a:lnTo>
                <a:lnTo>
                  <a:pt x="32" y="594"/>
                </a:lnTo>
                <a:lnTo>
                  <a:pt x="34" y="593"/>
                </a:lnTo>
                <a:lnTo>
                  <a:pt x="36" y="591"/>
                </a:lnTo>
                <a:lnTo>
                  <a:pt x="38" y="589"/>
                </a:lnTo>
                <a:lnTo>
                  <a:pt x="40" y="587"/>
                </a:lnTo>
                <a:lnTo>
                  <a:pt x="42" y="585"/>
                </a:lnTo>
                <a:lnTo>
                  <a:pt x="44" y="583"/>
                </a:lnTo>
                <a:lnTo>
                  <a:pt x="46" y="581"/>
                </a:lnTo>
                <a:lnTo>
                  <a:pt x="48" y="579"/>
                </a:lnTo>
                <a:lnTo>
                  <a:pt x="50" y="577"/>
                </a:lnTo>
                <a:lnTo>
                  <a:pt x="52" y="575"/>
                </a:lnTo>
                <a:lnTo>
                  <a:pt x="54" y="572"/>
                </a:lnTo>
                <a:lnTo>
                  <a:pt x="56" y="570"/>
                </a:lnTo>
                <a:lnTo>
                  <a:pt x="58" y="567"/>
                </a:lnTo>
                <a:lnTo>
                  <a:pt x="60" y="565"/>
                </a:lnTo>
                <a:lnTo>
                  <a:pt x="62" y="562"/>
                </a:lnTo>
                <a:lnTo>
                  <a:pt x="64" y="560"/>
                </a:lnTo>
                <a:lnTo>
                  <a:pt x="66" y="557"/>
                </a:lnTo>
                <a:lnTo>
                  <a:pt x="68" y="555"/>
                </a:lnTo>
                <a:lnTo>
                  <a:pt x="70" y="552"/>
                </a:lnTo>
                <a:lnTo>
                  <a:pt x="72" y="549"/>
                </a:lnTo>
                <a:lnTo>
                  <a:pt x="74" y="546"/>
                </a:lnTo>
                <a:lnTo>
                  <a:pt x="76" y="543"/>
                </a:lnTo>
                <a:lnTo>
                  <a:pt x="78" y="540"/>
                </a:lnTo>
                <a:lnTo>
                  <a:pt x="80" y="537"/>
                </a:lnTo>
                <a:lnTo>
                  <a:pt x="82" y="534"/>
                </a:lnTo>
                <a:lnTo>
                  <a:pt x="84" y="531"/>
                </a:lnTo>
                <a:lnTo>
                  <a:pt x="86" y="528"/>
                </a:lnTo>
                <a:lnTo>
                  <a:pt x="88" y="525"/>
                </a:lnTo>
                <a:lnTo>
                  <a:pt x="90" y="522"/>
                </a:lnTo>
                <a:lnTo>
                  <a:pt x="92" y="518"/>
                </a:lnTo>
                <a:lnTo>
                  <a:pt x="94" y="515"/>
                </a:lnTo>
                <a:lnTo>
                  <a:pt x="96" y="512"/>
                </a:lnTo>
                <a:lnTo>
                  <a:pt x="98" y="508"/>
                </a:lnTo>
                <a:lnTo>
                  <a:pt x="100" y="505"/>
                </a:lnTo>
                <a:lnTo>
                  <a:pt x="102" y="501"/>
                </a:lnTo>
                <a:lnTo>
                  <a:pt x="104" y="498"/>
                </a:lnTo>
                <a:lnTo>
                  <a:pt x="106" y="494"/>
                </a:lnTo>
                <a:lnTo>
                  <a:pt x="108" y="490"/>
                </a:lnTo>
                <a:lnTo>
                  <a:pt x="110" y="487"/>
                </a:lnTo>
                <a:lnTo>
                  <a:pt x="112" y="483"/>
                </a:lnTo>
                <a:lnTo>
                  <a:pt x="114" y="479"/>
                </a:lnTo>
                <a:lnTo>
                  <a:pt x="116" y="475"/>
                </a:lnTo>
                <a:lnTo>
                  <a:pt x="118" y="472"/>
                </a:lnTo>
                <a:lnTo>
                  <a:pt x="120" y="468"/>
                </a:lnTo>
                <a:lnTo>
                  <a:pt x="122" y="464"/>
                </a:lnTo>
                <a:lnTo>
                  <a:pt x="124" y="460"/>
                </a:lnTo>
                <a:lnTo>
                  <a:pt x="126" y="456"/>
                </a:lnTo>
                <a:lnTo>
                  <a:pt x="128" y="452"/>
                </a:lnTo>
                <a:lnTo>
                  <a:pt x="130" y="448"/>
                </a:lnTo>
                <a:lnTo>
                  <a:pt x="132" y="444"/>
                </a:lnTo>
                <a:lnTo>
                  <a:pt x="134" y="440"/>
                </a:lnTo>
                <a:lnTo>
                  <a:pt x="136" y="436"/>
                </a:lnTo>
                <a:lnTo>
                  <a:pt x="138" y="432"/>
                </a:lnTo>
                <a:lnTo>
                  <a:pt x="140" y="427"/>
                </a:lnTo>
                <a:lnTo>
                  <a:pt x="142" y="423"/>
                </a:lnTo>
                <a:lnTo>
                  <a:pt x="144" y="419"/>
                </a:lnTo>
                <a:lnTo>
                  <a:pt x="146" y="415"/>
                </a:lnTo>
                <a:lnTo>
                  <a:pt x="148" y="410"/>
                </a:lnTo>
                <a:lnTo>
                  <a:pt x="150" y="406"/>
                </a:lnTo>
                <a:lnTo>
                  <a:pt x="152" y="402"/>
                </a:lnTo>
                <a:lnTo>
                  <a:pt x="154" y="397"/>
                </a:lnTo>
                <a:lnTo>
                  <a:pt x="156" y="393"/>
                </a:lnTo>
                <a:lnTo>
                  <a:pt x="158" y="389"/>
                </a:lnTo>
                <a:lnTo>
                  <a:pt x="160" y="384"/>
                </a:lnTo>
                <a:lnTo>
                  <a:pt x="162" y="380"/>
                </a:lnTo>
                <a:lnTo>
                  <a:pt x="164" y="376"/>
                </a:lnTo>
                <a:lnTo>
                  <a:pt x="166" y="371"/>
                </a:lnTo>
                <a:lnTo>
                  <a:pt x="168" y="367"/>
                </a:lnTo>
                <a:lnTo>
                  <a:pt x="170" y="362"/>
                </a:lnTo>
                <a:lnTo>
                  <a:pt x="172" y="358"/>
                </a:lnTo>
                <a:lnTo>
                  <a:pt x="174" y="353"/>
                </a:lnTo>
                <a:lnTo>
                  <a:pt x="176" y="349"/>
                </a:lnTo>
                <a:lnTo>
                  <a:pt x="178" y="344"/>
                </a:lnTo>
                <a:lnTo>
                  <a:pt x="180" y="340"/>
                </a:lnTo>
                <a:lnTo>
                  <a:pt x="182" y="335"/>
                </a:lnTo>
                <a:lnTo>
                  <a:pt x="184" y="331"/>
                </a:lnTo>
                <a:lnTo>
                  <a:pt x="186" y="326"/>
                </a:lnTo>
                <a:lnTo>
                  <a:pt x="188" y="322"/>
                </a:lnTo>
                <a:lnTo>
                  <a:pt x="190" y="317"/>
                </a:lnTo>
                <a:lnTo>
                  <a:pt x="192" y="313"/>
                </a:lnTo>
                <a:lnTo>
                  <a:pt x="194" y="308"/>
                </a:lnTo>
                <a:lnTo>
                  <a:pt x="196" y="303"/>
                </a:lnTo>
                <a:lnTo>
                  <a:pt x="198" y="299"/>
                </a:lnTo>
                <a:lnTo>
                  <a:pt x="200" y="294"/>
                </a:lnTo>
                <a:lnTo>
                  <a:pt x="202" y="290"/>
                </a:lnTo>
                <a:lnTo>
                  <a:pt x="204" y="285"/>
                </a:lnTo>
                <a:lnTo>
                  <a:pt x="206" y="281"/>
                </a:lnTo>
                <a:lnTo>
                  <a:pt x="208" y="276"/>
                </a:lnTo>
                <a:lnTo>
                  <a:pt x="210" y="272"/>
                </a:lnTo>
                <a:lnTo>
                  <a:pt x="212" y="267"/>
                </a:lnTo>
                <a:lnTo>
                  <a:pt x="214" y="263"/>
                </a:lnTo>
                <a:lnTo>
                  <a:pt x="216" y="258"/>
                </a:lnTo>
                <a:lnTo>
                  <a:pt x="218" y="254"/>
                </a:lnTo>
                <a:lnTo>
                  <a:pt x="220" y="249"/>
                </a:lnTo>
                <a:lnTo>
                  <a:pt x="222" y="245"/>
                </a:lnTo>
                <a:lnTo>
                  <a:pt x="224" y="240"/>
                </a:lnTo>
                <a:lnTo>
                  <a:pt x="226" y="236"/>
                </a:lnTo>
                <a:lnTo>
                  <a:pt x="228" y="232"/>
                </a:lnTo>
                <a:lnTo>
                  <a:pt x="230" y="227"/>
                </a:lnTo>
                <a:lnTo>
                  <a:pt x="232" y="223"/>
                </a:lnTo>
                <a:lnTo>
                  <a:pt x="234" y="219"/>
                </a:lnTo>
                <a:lnTo>
                  <a:pt x="236" y="214"/>
                </a:lnTo>
                <a:lnTo>
                  <a:pt x="238" y="210"/>
                </a:lnTo>
                <a:lnTo>
                  <a:pt x="240" y="206"/>
                </a:lnTo>
                <a:lnTo>
                  <a:pt x="242" y="201"/>
                </a:lnTo>
                <a:lnTo>
                  <a:pt x="244" y="197"/>
                </a:lnTo>
                <a:lnTo>
                  <a:pt x="246" y="193"/>
                </a:lnTo>
                <a:lnTo>
                  <a:pt x="248" y="189"/>
                </a:lnTo>
                <a:lnTo>
                  <a:pt x="250" y="185"/>
                </a:lnTo>
                <a:lnTo>
                  <a:pt x="252" y="180"/>
                </a:lnTo>
                <a:lnTo>
                  <a:pt x="254" y="176"/>
                </a:lnTo>
                <a:lnTo>
                  <a:pt x="256" y="172"/>
                </a:lnTo>
                <a:lnTo>
                  <a:pt x="258" y="168"/>
                </a:lnTo>
                <a:lnTo>
                  <a:pt x="260" y="164"/>
                </a:lnTo>
                <a:lnTo>
                  <a:pt x="262" y="160"/>
                </a:lnTo>
                <a:lnTo>
                  <a:pt x="264" y="156"/>
                </a:lnTo>
                <a:lnTo>
                  <a:pt x="266" y="152"/>
                </a:lnTo>
                <a:lnTo>
                  <a:pt x="268" y="148"/>
                </a:lnTo>
                <a:lnTo>
                  <a:pt x="270" y="144"/>
                </a:lnTo>
                <a:lnTo>
                  <a:pt x="272" y="141"/>
                </a:lnTo>
                <a:lnTo>
                  <a:pt x="274" y="137"/>
                </a:lnTo>
                <a:lnTo>
                  <a:pt x="276" y="133"/>
                </a:lnTo>
                <a:lnTo>
                  <a:pt x="278" y="129"/>
                </a:lnTo>
                <a:lnTo>
                  <a:pt x="280" y="126"/>
                </a:lnTo>
                <a:lnTo>
                  <a:pt x="282" y="122"/>
                </a:lnTo>
                <a:lnTo>
                  <a:pt x="284" y="118"/>
                </a:lnTo>
                <a:lnTo>
                  <a:pt x="286" y="115"/>
                </a:lnTo>
                <a:lnTo>
                  <a:pt x="288" y="111"/>
                </a:lnTo>
                <a:lnTo>
                  <a:pt x="290" y="108"/>
                </a:lnTo>
                <a:lnTo>
                  <a:pt x="292" y="104"/>
                </a:lnTo>
                <a:lnTo>
                  <a:pt x="294" y="101"/>
                </a:lnTo>
                <a:lnTo>
                  <a:pt x="296" y="98"/>
                </a:lnTo>
                <a:lnTo>
                  <a:pt x="298" y="94"/>
                </a:lnTo>
                <a:lnTo>
                  <a:pt x="300" y="91"/>
                </a:lnTo>
                <a:lnTo>
                  <a:pt x="302" y="88"/>
                </a:lnTo>
                <a:lnTo>
                  <a:pt x="304" y="85"/>
                </a:lnTo>
                <a:lnTo>
                  <a:pt x="306" y="82"/>
                </a:lnTo>
                <a:lnTo>
                  <a:pt x="308" y="79"/>
                </a:lnTo>
                <a:lnTo>
                  <a:pt x="310" y="76"/>
                </a:lnTo>
                <a:lnTo>
                  <a:pt x="312" y="73"/>
                </a:lnTo>
                <a:lnTo>
                  <a:pt x="314" y="70"/>
                </a:lnTo>
                <a:lnTo>
                  <a:pt x="316" y="67"/>
                </a:lnTo>
                <a:lnTo>
                  <a:pt x="318" y="64"/>
                </a:lnTo>
                <a:lnTo>
                  <a:pt x="320" y="61"/>
                </a:lnTo>
                <a:lnTo>
                  <a:pt x="322" y="59"/>
                </a:lnTo>
                <a:lnTo>
                  <a:pt x="324" y="56"/>
                </a:lnTo>
                <a:lnTo>
                  <a:pt x="326" y="54"/>
                </a:lnTo>
                <a:lnTo>
                  <a:pt x="328" y="51"/>
                </a:lnTo>
                <a:lnTo>
                  <a:pt x="330" y="49"/>
                </a:lnTo>
                <a:lnTo>
                  <a:pt x="332" y="46"/>
                </a:lnTo>
                <a:lnTo>
                  <a:pt x="334" y="44"/>
                </a:lnTo>
                <a:lnTo>
                  <a:pt x="336" y="41"/>
                </a:lnTo>
                <a:lnTo>
                  <a:pt x="338" y="39"/>
                </a:lnTo>
                <a:lnTo>
                  <a:pt x="340" y="37"/>
                </a:lnTo>
                <a:lnTo>
                  <a:pt x="342" y="35"/>
                </a:lnTo>
                <a:lnTo>
                  <a:pt x="344" y="33"/>
                </a:lnTo>
                <a:lnTo>
                  <a:pt x="346" y="31"/>
                </a:lnTo>
                <a:lnTo>
                  <a:pt x="348" y="29"/>
                </a:lnTo>
                <a:lnTo>
                  <a:pt x="350" y="27"/>
                </a:lnTo>
                <a:lnTo>
                  <a:pt x="352" y="25"/>
                </a:lnTo>
                <a:lnTo>
                  <a:pt x="354" y="23"/>
                </a:lnTo>
                <a:lnTo>
                  <a:pt x="356" y="22"/>
                </a:lnTo>
                <a:lnTo>
                  <a:pt x="358" y="20"/>
                </a:lnTo>
                <a:lnTo>
                  <a:pt x="360" y="18"/>
                </a:lnTo>
                <a:lnTo>
                  <a:pt x="362" y="17"/>
                </a:lnTo>
                <a:lnTo>
                  <a:pt x="364" y="15"/>
                </a:lnTo>
                <a:lnTo>
                  <a:pt x="366" y="14"/>
                </a:lnTo>
                <a:lnTo>
                  <a:pt x="368" y="13"/>
                </a:lnTo>
                <a:lnTo>
                  <a:pt x="370" y="12"/>
                </a:lnTo>
                <a:lnTo>
                  <a:pt x="372" y="10"/>
                </a:lnTo>
                <a:lnTo>
                  <a:pt x="374" y="9"/>
                </a:lnTo>
                <a:lnTo>
                  <a:pt x="376" y="8"/>
                </a:lnTo>
                <a:lnTo>
                  <a:pt x="378" y="7"/>
                </a:lnTo>
                <a:lnTo>
                  <a:pt x="380" y="6"/>
                </a:lnTo>
                <a:lnTo>
                  <a:pt x="382" y="5"/>
                </a:lnTo>
                <a:lnTo>
                  <a:pt x="384" y="5"/>
                </a:lnTo>
                <a:lnTo>
                  <a:pt x="386" y="4"/>
                </a:lnTo>
                <a:lnTo>
                  <a:pt x="388" y="3"/>
                </a:lnTo>
                <a:lnTo>
                  <a:pt x="390" y="2"/>
                </a:lnTo>
                <a:lnTo>
                  <a:pt x="392" y="2"/>
                </a:lnTo>
                <a:lnTo>
                  <a:pt x="394" y="1"/>
                </a:lnTo>
                <a:lnTo>
                  <a:pt x="396" y="1"/>
                </a:lnTo>
                <a:lnTo>
                  <a:pt x="398" y="1"/>
                </a:lnTo>
                <a:lnTo>
                  <a:pt x="400" y="0"/>
                </a:lnTo>
                <a:lnTo>
                  <a:pt x="402" y="0"/>
                </a:lnTo>
                <a:lnTo>
                  <a:pt x="404" y="0"/>
                </a:lnTo>
                <a:lnTo>
                  <a:pt x="406" y="0"/>
                </a:lnTo>
                <a:lnTo>
                  <a:pt x="408" y="0"/>
                </a:lnTo>
                <a:lnTo>
                  <a:pt x="410" y="0"/>
                </a:lnTo>
                <a:lnTo>
                  <a:pt x="412" y="0"/>
                </a:lnTo>
                <a:lnTo>
                  <a:pt x="414" y="0"/>
                </a:lnTo>
                <a:lnTo>
                  <a:pt x="416" y="1"/>
                </a:lnTo>
                <a:lnTo>
                  <a:pt x="418" y="1"/>
                </a:lnTo>
                <a:lnTo>
                  <a:pt x="420" y="1"/>
                </a:lnTo>
                <a:lnTo>
                  <a:pt x="422" y="2"/>
                </a:lnTo>
                <a:lnTo>
                  <a:pt x="424" y="2"/>
                </a:lnTo>
                <a:lnTo>
                  <a:pt x="426" y="3"/>
                </a:lnTo>
                <a:lnTo>
                  <a:pt x="428" y="4"/>
                </a:lnTo>
                <a:lnTo>
                  <a:pt x="430" y="4"/>
                </a:lnTo>
                <a:lnTo>
                  <a:pt x="432" y="5"/>
                </a:lnTo>
                <a:lnTo>
                  <a:pt x="434" y="6"/>
                </a:lnTo>
                <a:lnTo>
                  <a:pt x="436" y="7"/>
                </a:lnTo>
                <a:lnTo>
                  <a:pt x="438" y="8"/>
                </a:lnTo>
                <a:lnTo>
                  <a:pt x="440" y="9"/>
                </a:lnTo>
                <a:lnTo>
                  <a:pt x="442" y="10"/>
                </a:lnTo>
                <a:lnTo>
                  <a:pt x="444" y="11"/>
                </a:lnTo>
                <a:lnTo>
                  <a:pt x="446" y="12"/>
                </a:lnTo>
                <a:lnTo>
                  <a:pt x="448" y="14"/>
                </a:lnTo>
                <a:lnTo>
                  <a:pt x="450" y="15"/>
                </a:lnTo>
                <a:lnTo>
                  <a:pt x="452" y="17"/>
                </a:lnTo>
                <a:lnTo>
                  <a:pt x="454" y="18"/>
                </a:lnTo>
                <a:lnTo>
                  <a:pt x="456" y="20"/>
                </a:lnTo>
                <a:lnTo>
                  <a:pt x="458" y="21"/>
                </a:lnTo>
                <a:lnTo>
                  <a:pt x="460" y="23"/>
                </a:lnTo>
                <a:lnTo>
                  <a:pt x="462" y="25"/>
                </a:lnTo>
                <a:lnTo>
                  <a:pt x="464" y="27"/>
                </a:lnTo>
                <a:lnTo>
                  <a:pt x="466" y="28"/>
                </a:lnTo>
                <a:lnTo>
                  <a:pt x="468" y="30"/>
                </a:lnTo>
                <a:lnTo>
                  <a:pt x="470" y="32"/>
                </a:lnTo>
                <a:lnTo>
                  <a:pt x="472" y="34"/>
                </a:lnTo>
                <a:lnTo>
                  <a:pt x="474" y="37"/>
                </a:lnTo>
                <a:lnTo>
                  <a:pt x="476" y="39"/>
                </a:lnTo>
                <a:lnTo>
                  <a:pt x="478" y="41"/>
                </a:lnTo>
                <a:lnTo>
                  <a:pt x="480" y="43"/>
                </a:lnTo>
                <a:lnTo>
                  <a:pt x="482" y="46"/>
                </a:lnTo>
                <a:lnTo>
                  <a:pt x="484" y="48"/>
                </a:lnTo>
                <a:lnTo>
                  <a:pt x="486" y="50"/>
                </a:lnTo>
                <a:lnTo>
                  <a:pt x="488" y="53"/>
                </a:lnTo>
                <a:lnTo>
                  <a:pt x="490" y="55"/>
                </a:lnTo>
                <a:lnTo>
                  <a:pt x="492" y="58"/>
                </a:lnTo>
                <a:lnTo>
                  <a:pt x="494" y="61"/>
                </a:lnTo>
                <a:lnTo>
                  <a:pt x="496" y="64"/>
                </a:lnTo>
                <a:lnTo>
                  <a:pt x="498" y="66"/>
                </a:lnTo>
                <a:lnTo>
                  <a:pt x="500" y="69"/>
                </a:lnTo>
                <a:lnTo>
                  <a:pt x="502" y="72"/>
                </a:lnTo>
                <a:lnTo>
                  <a:pt x="504" y="75"/>
                </a:lnTo>
                <a:lnTo>
                  <a:pt x="506" y="78"/>
                </a:lnTo>
                <a:lnTo>
                  <a:pt x="508" y="81"/>
                </a:lnTo>
                <a:lnTo>
                  <a:pt x="510" y="84"/>
                </a:lnTo>
                <a:lnTo>
                  <a:pt x="512" y="87"/>
                </a:lnTo>
                <a:lnTo>
                  <a:pt x="514" y="90"/>
                </a:lnTo>
                <a:lnTo>
                  <a:pt x="516" y="94"/>
                </a:lnTo>
                <a:lnTo>
                  <a:pt x="518" y="97"/>
                </a:lnTo>
                <a:lnTo>
                  <a:pt x="520" y="100"/>
                </a:lnTo>
                <a:lnTo>
                  <a:pt x="522" y="104"/>
                </a:lnTo>
                <a:lnTo>
                  <a:pt x="524" y="107"/>
                </a:lnTo>
                <a:lnTo>
                  <a:pt x="526" y="111"/>
                </a:lnTo>
                <a:lnTo>
                  <a:pt x="528" y="114"/>
                </a:lnTo>
                <a:lnTo>
                  <a:pt x="530" y="118"/>
                </a:lnTo>
                <a:lnTo>
                  <a:pt x="532" y="121"/>
                </a:lnTo>
                <a:lnTo>
                  <a:pt x="534" y="125"/>
                </a:lnTo>
                <a:lnTo>
                  <a:pt x="536" y="128"/>
                </a:lnTo>
                <a:lnTo>
                  <a:pt x="538" y="132"/>
                </a:lnTo>
                <a:lnTo>
                  <a:pt x="540" y="136"/>
                </a:lnTo>
                <a:lnTo>
                  <a:pt x="542" y="140"/>
                </a:lnTo>
                <a:lnTo>
                  <a:pt x="544" y="144"/>
                </a:lnTo>
                <a:lnTo>
                  <a:pt x="546" y="147"/>
                </a:lnTo>
                <a:lnTo>
                  <a:pt x="548" y="151"/>
                </a:lnTo>
                <a:lnTo>
                  <a:pt x="550" y="155"/>
                </a:lnTo>
                <a:lnTo>
                  <a:pt x="552" y="159"/>
                </a:lnTo>
                <a:lnTo>
                  <a:pt x="554" y="163"/>
                </a:lnTo>
                <a:lnTo>
                  <a:pt x="556" y="167"/>
                </a:lnTo>
                <a:lnTo>
                  <a:pt x="558" y="171"/>
                </a:lnTo>
                <a:lnTo>
                  <a:pt x="560" y="175"/>
                </a:lnTo>
                <a:lnTo>
                  <a:pt x="562" y="179"/>
                </a:lnTo>
                <a:lnTo>
                  <a:pt x="564" y="184"/>
                </a:lnTo>
                <a:lnTo>
                  <a:pt x="566" y="188"/>
                </a:lnTo>
                <a:lnTo>
                  <a:pt x="568" y="192"/>
                </a:lnTo>
                <a:lnTo>
                  <a:pt x="570" y="196"/>
                </a:lnTo>
                <a:lnTo>
                  <a:pt x="572" y="200"/>
                </a:lnTo>
                <a:lnTo>
                  <a:pt x="574" y="205"/>
                </a:lnTo>
                <a:lnTo>
                  <a:pt x="576" y="209"/>
                </a:lnTo>
                <a:lnTo>
                  <a:pt x="578" y="213"/>
                </a:lnTo>
                <a:lnTo>
                  <a:pt x="580" y="218"/>
                </a:lnTo>
                <a:lnTo>
                  <a:pt x="582" y="222"/>
                </a:lnTo>
                <a:lnTo>
                  <a:pt x="584" y="226"/>
                </a:lnTo>
                <a:lnTo>
                  <a:pt x="586" y="231"/>
                </a:lnTo>
                <a:lnTo>
                  <a:pt x="588" y="235"/>
                </a:lnTo>
                <a:lnTo>
                  <a:pt x="590" y="239"/>
                </a:lnTo>
                <a:lnTo>
                  <a:pt x="592" y="244"/>
                </a:lnTo>
                <a:lnTo>
                  <a:pt x="594" y="248"/>
                </a:lnTo>
                <a:lnTo>
                  <a:pt x="596" y="253"/>
                </a:lnTo>
                <a:lnTo>
                  <a:pt x="598" y="257"/>
                </a:lnTo>
                <a:lnTo>
                  <a:pt x="600" y="262"/>
                </a:lnTo>
                <a:lnTo>
                  <a:pt x="602" y="266"/>
                </a:lnTo>
                <a:lnTo>
                  <a:pt x="604" y="271"/>
                </a:lnTo>
                <a:lnTo>
                  <a:pt x="606" y="275"/>
                </a:lnTo>
                <a:lnTo>
                  <a:pt x="608" y="280"/>
                </a:lnTo>
                <a:lnTo>
                  <a:pt x="610" y="284"/>
                </a:lnTo>
                <a:lnTo>
                  <a:pt x="612" y="289"/>
                </a:lnTo>
                <a:lnTo>
                  <a:pt x="614" y="293"/>
                </a:lnTo>
                <a:lnTo>
                  <a:pt x="616" y="298"/>
                </a:lnTo>
                <a:lnTo>
                  <a:pt x="618" y="302"/>
                </a:lnTo>
                <a:lnTo>
                  <a:pt x="620" y="307"/>
                </a:lnTo>
                <a:lnTo>
                  <a:pt x="622" y="311"/>
                </a:lnTo>
                <a:lnTo>
                  <a:pt x="624" y="316"/>
                </a:lnTo>
                <a:lnTo>
                  <a:pt x="626" y="321"/>
                </a:lnTo>
                <a:lnTo>
                  <a:pt x="628" y="325"/>
                </a:lnTo>
                <a:lnTo>
                  <a:pt x="630" y="330"/>
                </a:lnTo>
                <a:lnTo>
                  <a:pt x="632" y="334"/>
                </a:lnTo>
                <a:lnTo>
                  <a:pt x="634" y="339"/>
                </a:lnTo>
                <a:lnTo>
                  <a:pt x="636" y="343"/>
                </a:lnTo>
                <a:lnTo>
                  <a:pt x="638" y="348"/>
                </a:lnTo>
                <a:lnTo>
                  <a:pt x="640" y="352"/>
                </a:lnTo>
                <a:lnTo>
                  <a:pt x="642" y="357"/>
                </a:lnTo>
                <a:lnTo>
                  <a:pt x="644" y="361"/>
                </a:lnTo>
                <a:lnTo>
                  <a:pt x="646" y="366"/>
                </a:lnTo>
                <a:lnTo>
                  <a:pt x="648" y="370"/>
                </a:lnTo>
                <a:lnTo>
                  <a:pt x="650" y="374"/>
                </a:lnTo>
                <a:lnTo>
                  <a:pt x="652" y="379"/>
                </a:lnTo>
                <a:lnTo>
                  <a:pt x="654" y="383"/>
                </a:lnTo>
                <a:lnTo>
                  <a:pt x="656" y="388"/>
                </a:lnTo>
                <a:lnTo>
                  <a:pt x="658" y="392"/>
                </a:lnTo>
                <a:lnTo>
                  <a:pt x="660" y="396"/>
                </a:lnTo>
                <a:lnTo>
                  <a:pt x="662" y="401"/>
                </a:lnTo>
                <a:lnTo>
                  <a:pt x="664" y="405"/>
                </a:lnTo>
                <a:lnTo>
                  <a:pt x="666" y="409"/>
                </a:lnTo>
                <a:lnTo>
                  <a:pt x="668" y="414"/>
                </a:lnTo>
                <a:lnTo>
                  <a:pt x="670" y="418"/>
                </a:lnTo>
                <a:lnTo>
                  <a:pt x="672" y="422"/>
                </a:lnTo>
                <a:lnTo>
                  <a:pt x="674" y="426"/>
                </a:lnTo>
                <a:lnTo>
                  <a:pt x="676" y="431"/>
                </a:lnTo>
                <a:lnTo>
                  <a:pt x="678" y="435"/>
                </a:lnTo>
                <a:lnTo>
                  <a:pt x="680" y="439"/>
                </a:lnTo>
                <a:lnTo>
                  <a:pt x="682" y="443"/>
                </a:lnTo>
                <a:lnTo>
                  <a:pt x="684" y="447"/>
                </a:lnTo>
                <a:lnTo>
                  <a:pt x="686" y="451"/>
                </a:lnTo>
                <a:lnTo>
                  <a:pt x="688" y="455"/>
                </a:lnTo>
                <a:lnTo>
                  <a:pt x="690" y="459"/>
                </a:lnTo>
                <a:lnTo>
                  <a:pt x="692" y="463"/>
                </a:lnTo>
                <a:lnTo>
                  <a:pt x="694" y="467"/>
                </a:lnTo>
                <a:lnTo>
                  <a:pt x="696" y="471"/>
                </a:lnTo>
                <a:lnTo>
                  <a:pt x="698" y="475"/>
                </a:lnTo>
                <a:lnTo>
                  <a:pt x="700" y="478"/>
                </a:lnTo>
                <a:lnTo>
                  <a:pt x="702" y="482"/>
                </a:lnTo>
                <a:lnTo>
                  <a:pt x="704" y="486"/>
                </a:lnTo>
                <a:lnTo>
                  <a:pt x="706" y="489"/>
                </a:lnTo>
                <a:lnTo>
                  <a:pt x="708" y="493"/>
                </a:lnTo>
                <a:lnTo>
                  <a:pt x="710" y="497"/>
                </a:lnTo>
                <a:lnTo>
                  <a:pt x="712" y="500"/>
                </a:lnTo>
                <a:lnTo>
                  <a:pt x="714" y="504"/>
                </a:lnTo>
                <a:lnTo>
                  <a:pt x="716" y="507"/>
                </a:lnTo>
                <a:lnTo>
                  <a:pt x="718" y="511"/>
                </a:lnTo>
                <a:lnTo>
                  <a:pt x="720" y="514"/>
                </a:lnTo>
                <a:lnTo>
                  <a:pt x="722" y="517"/>
                </a:lnTo>
                <a:lnTo>
                  <a:pt x="724" y="521"/>
                </a:lnTo>
                <a:lnTo>
                  <a:pt x="726" y="524"/>
                </a:lnTo>
                <a:lnTo>
                  <a:pt x="728" y="527"/>
                </a:lnTo>
                <a:lnTo>
                  <a:pt x="730" y="530"/>
                </a:lnTo>
                <a:lnTo>
                  <a:pt x="732" y="534"/>
                </a:lnTo>
                <a:lnTo>
                  <a:pt x="734" y="537"/>
                </a:lnTo>
                <a:lnTo>
                  <a:pt x="736" y="540"/>
                </a:lnTo>
                <a:lnTo>
                  <a:pt x="738" y="543"/>
                </a:lnTo>
                <a:lnTo>
                  <a:pt x="740" y="546"/>
                </a:lnTo>
                <a:lnTo>
                  <a:pt x="742" y="548"/>
                </a:lnTo>
                <a:lnTo>
                  <a:pt x="744" y="551"/>
                </a:lnTo>
                <a:lnTo>
                  <a:pt x="746" y="554"/>
                </a:lnTo>
                <a:lnTo>
                  <a:pt x="748" y="557"/>
                </a:lnTo>
                <a:lnTo>
                  <a:pt x="750" y="559"/>
                </a:lnTo>
                <a:lnTo>
                  <a:pt x="752" y="562"/>
                </a:lnTo>
                <a:lnTo>
                  <a:pt x="754" y="564"/>
                </a:lnTo>
                <a:lnTo>
                  <a:pt x="756" y="567"/>
                </a:lnTo>
                <a:lnTo>
                  <a:pt x="758" y="569"/>
                </a:lnTo>
                <a:lnTo>
                  <a:pt x="760" y="572"/>
                </a:lnTo>
                <a:lnTo>
                  <a:pt x="762" y="574"/>
                </a:lnTo>
                <a:lnTo>
                  <a:pt x="764" y="576"/>
                </a:lnTo>
                <a:lnTo>
                  <a:pt x="766" y="578"/>
                </a:lnTo>
                <a:lnTo>
                  <a:pt x="768" y="581"/>
                </a:lnTo>
                <a:lnTo>
                  <a:pt x="770" y="583"/>
                </a:lnTo>
                <a:lnTo>
                  <a:pt x="772" y="585"/>
                </a:lnTo>
                <a:lnTo>
                  <a:pt x="774" y="587"/>
                </a:lnTo>
                <a:lnTo>
                  <a:pt x="776" y="589"/>
                </a:lnTo>
                <a:lnTo>
                  <a:pt x="778" y="590"/>
                </a:lnTo>
                <a:lnTo>
                  <a:pt x="780" y="592"/>
                </a:lnTo>
                <a:lnTo>
                  <a:pt x="782" y="594"/>
                </a:lnTo>
                <a:lnTo>
                  <a:pt x="784" y="596"/>
                </a:lnTo>
                <a:lnTo>
                  <a:pt x="786" y="597"/>
                </a:lnTo>
                <a:lnTo>
                  <a:pt x="788" y="599"/>
                </a:lnTo>
                <a:lnTo>
                  <a:pt x="790" y="600"/>
                </a:lnTo>
                <a:lnTo>
                  <a:pt x="792" y="602"/>
                </a:lnTo>
                <a:lnTo>
                  <a:pt x="794" y="603"/>
                </a:lnTo>
                <a:lnTo>
                  <a:pt x="796" y="604"/>
                </a:lnTo>
                <a:lnTo>
                  <a:pt x="798" y="605"/>
                </a:lnTo>
                <a:lnTo>
                  <a:pt x="800" y="607"/>
                </a:lnTo>
                <a:lnTo>
                  <a:pt x="802" y="608"/>
                </a:lnTo>
                <a:lnTo>
                  <a:pt x="804" y="609"/>
                </a:lnTo>
                <a:lnTo>
                  <a:pt x="806" y="610"/>
                </a:lnTo>
                <a:lnTo>
                  <a:pt x="808" y="611"/>
                </a:lnTo>
                <a:lnTo>
                  <a:pt x="810" y="611"/>
                </a:lnTo>
                <a:lnTo>
                  <a:pt x="812" y="612"/>
                </a:lnTo>
                <a:lnTo>
                  <a:pt x="814" y="613"/>
                </a:lnTo>
                <a:lnTo>
                  <a:pt x="816" y="613"/>
                </a:lnTo>
                <a:lnTo>
                  <a:pt x="818" y="614"/>
                </a:lnTo>
                <a:lnTo>
                  <a:pt x="820" y="614"/>
                </a:lnTo>
                <a:lnTo>
                  <a:pt x="822" y="615"/>
                </a:lnTo>
                <a:lnTo>
                  <a:pt x="824" y="615"/>
                </a:lnTo>
                <a:lnTo>
                  <a:pt x="826" y="616"/>
                </a:lnTo>
                <a:lnTo>
                  <a:pt x="828" y="616"/>
                </a:lnTo>
                <a:lnTo>
                  <a:pt x="830" y="616"/>
                </a:lnTo>
                <a:lnTo>
                  <a:pt x="832" y="616"/>
                </a:lnTo>
                <a:lnTo>
                  <a:pt x="834" y="616"/>
                </a:lnTo>
                <a:lnTo>
                  <a:pt x="836" y="616"/>
                </a:lnTo>
                <a:lnTo>
                  <a:pt x="838" y="616"/>
                </a:lnTo>
                <a:lnTo>
                  <a:pt x="840" y="616"/>
                </a:lnTo>
                <a:lnTo>
                  <a:pt x="842" y="615"/>
                </a:lnTo>
                <a:lnTo>
                  <a:pt x="844" y="615"/>
                </a:lnTo>
                <a:lnTo>
                  <a:pt x="846" y="615"/>
                </a:lnTo>
                <a:lnTo>
                  <a:pt x="848" y="614"/>
                </a:lnTo>
                <a:lnTo>
                  <a:pt x="850" y="614"/>
                </a:lnTo>
                <a:lnTo>
                  <a:pt x="852" y="613"/>
                </a:lnTo>
                <a:lnTo>
                  <a:pt x="854" y="613"/>
                </a:lnTo>
                <a:lnTo>
                  <a:pt x="856" y="612"/>
                </a:lnTo>
                <a:lnTo>
                  <a:pt x="858" y="611"/>
                </a:lnTo>
                <a:lnTo>
                  <a:pt x="860" y="610"/>
                </a:lnTo>
                <a:lnTo>
                  <a:pt x="862" y="609"/>
                </a:lnTo>
                <a:lnTo>
                  <a:pt x="864" y="608"/>
                </a:lnTo>
                <a:lnTo>
                  <a:pt x="866" y="607"/>
                </a:lnTo>
                <a:lnTo>
                  <a:pt x="868" y="606"/>
                </a:lnTo>
                <a:lnTo>
                  <a:pt x="870" y="605"/>
                </a:lnTo>
                <a:lnTo>
                  <a:pt x="872" y="604"/>
                </a:lnTo>
                <a:lnTo>
                  <a:pt x="874" y="603"/>
                </a:lnTo>
                <a:lnTo>
                  <a:pt x="876" y="601"/>
                </a:lnTo>
                <a:lnTo>
                  <a:pt x="878" y="600"/>
                </a:lnTo>
                <a:lnTo>
                  <a:pt x="880" y="598"/>
                </a:lnTo>
                <a:lnTo>
                  <a:pt x="882" y="597"/>
                </a:lnTo>
                <a:lnTo>
                  <a:pt x="884" y="595"/>
                </a:lnTo>
                <a:lnTo>
                  <a:pt x="886" y="593"/>
                </a:lnTo>
                <a:lnTo>
                  <a:pt x="888" y="592"/>
                </a:lnTo>
                <a:lnTo>
                  <a:pt x="890" y="590"/>
                </a:lnTo>
                <a:lnTo>
                  <a:pt x="892" y="588"/>
                </a:lnTo>
                <a:lnTo>
                  <a:pt x="894" y="586"/>
                </a:lnTo>
                <a:lnTo>
                  <a:pt x="896" y="584"/>
                </a:lnTo>
                <a:lnTo>
                  <a:pt x="898" y="582"/>
                </a:lnTo>
                <a:lnTo>
                  <a:pt x="900" y="580"/>
                </a:lnTo>
                <a:lnTo>
                  <a:pt x="902" y="578"/>
                </a:lnTo>
                <a:lnTo>
                  <a:pt x="904" y="576"/>
                </a:lnTo>
                <a:lnTo>
                  <a:pt x="906" y="573"/>
                </a:lnTo>
                <a:lnTo>
                  <a:pt x="908" y="571"/>
                </a:lnTo>
                <a:lnTo>
                  <a:pt x="910" y="569"/>
                </a:lnTo>
                <a:lnTo>
                  <a:pt x="912" y="566"/>
                </a:lnTo>
                <a:lnTo>
                  <a:pt x="914" y="564"/>
                </a:lnTo>
                <a:lnTo>
                  <a:pt x="916" y="561"/>
                </a:lnTo>
                <a:lnTo>
                  <a:pt x="918" y="558"/>
                </a:lnTo>
                <a:lnTo>
                  <a:pt x="920" y="556"/>
                </a:lnTo>
                <a:lnTo>
                  <a:pt x="922" y="553"/>
                </a:lnTo>
                <a:lnTo>
                  <a:pt x="924" y="550"/>
                </a:lnTo>
                <a:lnTo>
                  <a:pt x="926" y="547"/>
                </a:lnTo>
                <a:lnTo>
                  <a:pt x="928" y="545"/>
                </a:lnTo>
                <a:lnTo>
                  <a:pt x="930" y="542"/>
                </a:lnTo>
                <a:lnTo>
                  <a:pt x="932" y="539"/>
                </a:lnTo>
                <a:lnTo>
                  <a:pt x="934" y="536"/>
                </a:lnTo>
                <a:lnTo>
                  <a:pt x="936" y="533"/>
                </a:lnTo>
                <a:lnTo>
                  <a:pt x="938" y="529"/>
                </a:lnTo>
                <a:lnTo>
                  <a:pt x="940" y="526"/>
                </a:lnTo>
                <a:lnTo>
                  <a:pt x="942" y="523"/>
                </a:lnTo>
                <a:lnTo>
                  <a:pt x="944" y="520"/>
                </a:lnTo>
                <a:lnTo>
                  <a:pt x="946" y="516"/>
                </a:lnTo>
                <a:lnTo>
                  <a:pt x="948" y="513"/>
                </a:lnTo>
                <a:lnTo>
                  <a:pt x="950" y="510"/>
                </a:lnTo>
                <a:lnTo>
                  <a:pt x="952" y="506"/>
                </a:lnTo>
                <a:lnTo>
                  <a:pt x="954" y="503"/>
                </a:lnTo>
                <a:lnTo>
                  <a:pt x="956" y="499"/>
                </a:lnTo>
                <a:lnTo>
                  <a:pt x="958" y="496"/>
                </a:lnTo>
                <a:lnTo>
                  <a:pt x="960" y="492"/>
                </a:lnTo>
                <a:lnTo>
                  <a:pt x="962" y="488"/>
                </a:lnTo>
                <a:lnTo>
                  <a:pt x="964" y="485"/>
                </a:lnTo>
                <a:lnTo>
                  <a:pt x="966" y="481"/>
                </a:lnTo>
                <a:lnTo>
                  <a:pt x="968" y="477"/>
                </a:lnTo>
                <a:lnTo>
                  <a:pt x="970" y="473"/>
                </a:lnTo>
                <a:lnTo>
                  <a:pt x="972" y="469"/>
                </a:lnTo>
                <a:lnTo>
                  <a:pt x="974" y="466"/>
                </a:lnTo>
                <a:lnTo>
                  <a:pt x="976" y="462"/>
                </a:lnTo>
                <a:lnTo>
                  <a:pt x="978" y="458"/>
                </a:lnTo>
                <a:lnTo>
                  <a:pt x="980" y="454"/>
                </a:lnTo>
                <a:lnTo>
                  <a:pt x="982" y="450"/>
                </a:lnTo>
                <a:lnTo>
                  <a:pt x="984" y="446"/>
                </a:lnTo>
                <a:lnTo>
                  <a:pt x="986" y="442"/>
                </a:lnTo>
                <a:lnTo>
                  <a:pt x="988" y="438"/>
                </a:lnTo>
                <a:lnTo>
                  <a:pt x="990" y="433"/>
                </a:lnTo>
                <a:lnTo>
                  <a:pt x="992" y="429"/>
                </a:lnTo>
                <a:lnTo>
                  <a:pt x="994" y="425"/>
                </a:lnTo>
                <a:lnTo>
                  <a:pt x="996" y="421"/>
                </a:lnTo>
                <a:lnTo>
                  <a:pt x="998" y="417"/>
                </a:lnTo>
                <a:lnTo>
                  <a:pt x="1000" y="412"/>
                </a:lnTo>
                <a:lnTo>
                  <a:pt x="1002" y="408"/>
                </a:lnTo>
                <a:lnTo>
                  <a:pt x="1004" y="404"/>
                </a:lnTo>
                <a:lnTo>
                  <a:pt x="1006" y="399"/>
                </a:lnTo>
                <a:lnTo>
                  <a:pt x="1008" y="395"/>
                </a:lnTo>
                <a:lnTo>
                  <a:pt x="1010" y="391"/>
                </a:lnTo>
                <a:lnTo>
                  <a:pt x="1012" y="386"/>
                </a:lnTo>
                <a:lnTo>
                  <a:pt x="1014" y="382"/>
                </a:lnTo>
                <a:lnTo>
                  <a:pt x="1016" y="378"/>
                </a:lnTo>
                <a:lnTo>
                  <a:pt x="1018" y="373"/>
                </a:lnTo>
                <a:lnTo>
                  <a:pt x="1020" y="369"/>
                </a:lnTo>
                <a:lnTo>
                  <a:pt x="1022" y="364"/>
                </a:lnTo>
                <a:lnTo>
                  <a:pt x="1024" y="360"/>
                </a:lnTo>
                <a:lnTo>
                  <a:pt x="1026" y="355"/>
                </a:lnTo>
                <a:lnTo>
                  <a:pt x="1028" y="351"/>
                </a:lnTo>
                <a:lnTo>
                  <a:pt x="1030" y="346"/>
                </a:lnTo>
                <a:lnTo>
                  <a:pt x="1032" y="342"/>
                </a:lnTo>
                <a:lnTo>
                  <a:pt x="1034" y="337"/>
                </a:lnTo>
                <a:lnTo>
                  <a:pt x="1036" y="333"/>
                </a:lnTo>
                <a:lnTo>
                  <a:pt x="1038" y="328"/>
                </a:lnTo>
                <a:lnTo>
                  <a:pt x="1040" y="324"/>
                </a:lnTo>
                <a:lnTo>
                  <a:pt x="1042" y="319"/>
                </a:lnTo>
                <a:lnTo>
                  <a:pt x="1044" y="315"/>
                </a:lnTo>
                <a:lnTo>
                  <a:pt x="1046" y="310"/>
                </a:lnTo>
                <a:lnTo>
                  <a:pt x="1048" y="306"/>
                </a:lnTo>
                <a:lnTo>
                  <a:pt x="1050" y="301"/>
                </a:lnTo>
                <a:lnTo>
                  <a:pt x="1052" y="296"/>
                </a:lnTo>
                <a:lnTo>
                  <a:pt x="1054" y="292"/>
                </a:lnTo>
                <a:lnTo>
                  <a:pt x="1056" y="287"/>
                </a:lnTo>
                <a:lnTo>
                  <a:pt x="1058" y="283"/>
                </a:lnTo>
                <a:lnTo>
                  <a:pt x="1060" y="278"/>
                </a:lnTo>
                <a:lnTo>
                  <a:pt x="1062" y="274"/>
                </a:lnTo>
                <a:lnTo>
                  <a:pt x="1064" y="269"/>
                </a:lnTo>
                <a:lnTo>
                  <a:pt x="1066" y="265"/>
                </a:lnTo>
                <a:lnTo>
                  <a:pt x="1068" y="260"/>
                </a:lnTo>
                <a:lnTo>
                  <a:pt x="1070" y="256"/>
                </a:lnTo>
                <a:lnTo>
                  <a:pt x="1072" y="251"/>
                </a:lnTo>
                <a:lnTo>
                  <a:pt x="1074" y="247"/>
                </a:lnTo>
                <a:lnTo>
                  <a:pt x="1076" y="243"/>
                </a:lnTo>
                <a:lnTo>
                  <a:pt x="1078" y="238"/>
                </a:lnTo>
                <a:lnTo>
                  <a:pt x="1080" y="234"/>
                </a:lnTo>
                <a:lnTo>
                  <a:pt x="1082" y="229"/>
                </a:lnTo>
                <a:lnTo>
                  <a:pt x="1084" y="225"/>
                </a:lnTo>
                <a:lnTo>
                  <a:pt x="1086" y="221"/>
                </a:lnTo>
                <a:lnTo>
                  <a:pt x="1088" y="216"/>
                </a:lnTo>
                <a:lnTo>
                  <a:pt x="1090" y="212"/>
                </a:lnTo>
                <a:lnTo>
                  <a:pt x="1092" y="208"/>
                </a:lnTo>
                <a:lnTo>
                  <a:pt x="1094" y="203"/>
                </a:lnTo>
                <a:lnTo>
                  <a:pt x="1096" y="199"/>
                </a:lnTo>
                <a:lnTo>
                  <a:pt x="1098" y="195"/>
                </a:lnTo>
                <a:lnTo>
                  <a:pt x="1100" y="191"/>
                </a:lnTo>
                <a:lnTo>
                  <a:pt x="1102" y="186"/>
                </a:lnTo>
                <a:lnTo>
                  <a:pt x="1104" y="182"/>
                </a:lnTo>
                <a:lnTo>
                  <a:pt x="1106" y="178"/>
                </a:lnTo>
                <a:lnTo>
                  <a:pt x="1108" y="174"/>
                </a:lnTo>
                <a:lnTo>
                  <a:pt x="1110" y="170"/>
                </a:lnTo>
                <a:lnTo>
                  <a:pt x="1112" y="166"/>
                </a:lnTo>
                <a:lnTo>
                  <a:pt x="1114" y="162"/>
                </a:lnTo>
                <a:lnTo>
                  <a:pt x="1116" y="158"/>
                </a:lnTo>
                <a:lnTo>
                  <a:pt x="1118" y="154"/>
                </a:lnTo>
                <a:lnTo>
                  <a:pt x="1120" y="150"/>
                </a:lnTo>
                <a:lnTo>
                  <a:pt x="1122" y="146"/>
                </a:lnTo>
                <a:lnTo>
                  <a:pt x="1124" y="142"/>
                </a:lnTo>
                <a:lnTo>
                  <a:pt x="1126" y="139"/>
                </a:lnTo>
                <a:lnTo>
                  <a:pt x="1128" y="135"/>
                </a:lnTo>
                <a:lnTo>
                  <a:pt x="1130" y="131"/>
                </a:lnTo>
                <a:lnTo>
                  <a:pt x="1132" y="127"/>
                </a:lnTo>
                <a:lnTo>
                  <a:pt x="1134" y="124"/>
                </a:lnTo>
                <a:lnTo>
                  <a:pt x="1136" y="120"/>
                </a:lnTo>
                <a:lnTo>
                  <a:pt x="1138" y="116"/>
                </a:lnTo>
                <a:lnTo>
                  <a:pt x="1140" y="113"/>
                </a:lnTo>
                <a:lnTo>
                  <a:pt x="1142" y="109"/>
                </a:lnTo>
                <a:lnTo>
                  <a:pt x="1144" y="106"/>
                </a:lnTo>
                <a:lnTo>
                  <a:pt x="1146" y="103"/>
                </a:lnTo>
                <a:lnTo>
                  <a:pt x="1148" y="99"/>
                </a:lnTo>
                <a:lnTo>
                  <a:pt x="1150" y="96"/>
                </a:lnTo>
                <a:lnTo>
                  <a:pt x="1152" y="93"/>
                </a:lnTo>
                <a:lnTo>
                  <a:pt x="1154" y="89"/>
                </a:lnTo>
                <a:lnTo>
                  <a:pt x="1156" y="86"/>
                </a:lnTo>
                <a:lnTo>
                  <a:pt x="1158" y="83"/>
                </a:lnTo>
                <a:lnTo>
                  <a:pt x="1160" y="80"/>
                </a:lnTo>
                <a:lnTo>
                  <a:pt x="1162" y="77"/>
                </a:lnTo>
                <a:lnTo>
                  <a:pt x="1164" y="74"/>
                </a:lnTo>
                <a:lnTo>
                  <a:pt x="1166" y="71"/>
                </a:lnTo>
                <a:lnTo>
                  <a:pt x="1168" y="68"/>
                </a:lnTo>
                <a:lnTo>
                  <a:pt x="1170" y="65"/>
                </a:lnTo>
                <a:lnTo>
                  <a:pt x="1172" y="63"/>
                </a:lnTo>
                <a:lnTo>
                  <a:pt x="1174" y="60"/>
                </a:lnTo>
                <a:lnTo>
                  <a:pt x="1176" y="57"/>
                </a:lnTo>
                <a:lnTo>
                  <a:pt x="1178" y="55"/>
                </a:lnTo>
                <a:lnTo>
                  <a:pt x="1180" y="52"/>
                </a:lnTo>
                <a:lnTo>
                  <a:pt x="1182" y="50"/>
                </a:lnTo>
                <a:lnTo>
                  <a:pt x="1184" y="47"/>
                </a:lnTo>
                <a:lnTo>
                  <a:pt x="1186" y="45"/>
                </a:lnTo>
                <a:lnTo>
                  <a:pt x="1188" y="42"/>
                </a:lnTo>
                <a:lnTo>
                  <a:pt x="1190" y="40"/>
                </a:lnTo>
                <a:lnTo>
                  <a:pt x="1192" y="38"/>
                </a:lnTo>
                <a:lnTo>
                  <a:pt x="1194" y="36"/>
                </a:lnTo>
                <a:lnTo>
                  <a:pt x="1196" y="34"/>
                </a:lnTo>
                <a:lnTo>
                  <a:pt x="1198" y="32"/>
                </a:lnTo>
                <a:lnTo>
                  <a:pt x="1200" y="30"/>
                </a:lnTo>
                <a:lnTo>
                  <a:pt x="1202" y="28"/>
                </a:lnTo>
                <a:lnTo>
                  <a:pt x="1204" y="26"/>
                </a:lnTo>
                <a:lnTo>
                  <a:pt x="1206" y="24"/>
                </a:lnTo>
                <a:lnTo>
                  <a:pt x="1208" y="22"/>
                </a:lnTo>
                <a:lnTo>
                  <a:pt x="1210" y="21"/>
                </a:lnTo>
                <a:lnTo>
                  <a:pt x="1212" y="19"/>
                </a:lnTo>
                <a:lnTo>
                  <a:pt x="1214" y="18"/>
                </a:lnTo>
                <a:lnTo>
                  <a:pt x="1216" y="16"/>
                </a:lnTo>
                <a:lnTo>
                  <a:pt x="1218" y="15"/>
                </a:lnTo>
                <a:lnTo>
                  <a:pt x="1220" y="13"/>
                </a:lnTo>
                <a:lnTo>
                  <a:pt x="1222" y="12"/>
                </a:lnTo>
                <a:lnTo>
                  <a:pt x="1224" y="11"/>
                </a:lnTo>
                <a:lnTo>
                  <a:pt x="1226" y="10"/>
                </a:lnTo>
                <a:lnTo>
                  <a:pt x="1228" y="9"/>
                </a:lnTo>
                <a:lnTo>
                  <a:pt x="1230" y="8"/>
                </a:lnTo>
                <a:lnTo>
                  <a:pt x="1232" y="7"/>
                </a:lnTo>
                <a:lnTo>
                  <a:pt x="1234" y="6"/>
                </a:lnTo>
                <a:lnTo>
                  <a:pt x="1236" y="5"/>
                </a:lnTo>
                <a:lnTo>
                  <a:pt x="1238" y="4"/>
                </a:lnTo>
                <a:lnTo>
                  <a:pt x="1240" y="3"/>
                </a:lnTo>
                <a:lnTo>
                  <a:pt x="1242" y="3"/>
                </a:lnTo>
                <a:lnTo>
                  <a:pt x="1244" y="2"/>
                </a:lnTo>
                <a:lnTo>
                  <a:pt x="1246" y="2"/>
                </a:lnTo>
                <a:lnTo>
                  <a:pt x="1248" y="1"/>
                </a:lnTo>
                <a:lnTo>
                  <a:pt x="1250" y="1"/>
                </a:lnTo>
                <a:lnTo>
                  <a:pt x="1252" y="1"/>
                </a:lnTo>
                <a:lnTo>
                  <a:pt x="1254" y="0"/>
                </a:lnTo>
                <a:lnTo>
                  <a:pt x="1256" y="0"/>
                </a:lnTo>
                <a:lnTo>
                  <a:pt x="1258" y="0"/>
                </a:lnTo>
                <a:lnTo>
                  <a:pt x="1260" y="0"/>
                </a:lnTo>
                <a:lnTo>
                  <a:pt x="1262" y="0"/>
                </a:lnTo>
                <a:lnTo>
                  <a:pt x="1264" y="0"/>
                </a:lnTo>
                <a:lnTo>
                  <a:pt x="1266" y="0"/>
                </a:lnTo>
                <a:lnTo>
                  <a:pt x="1268" y="1"/>
                </a:lnTo>
                <a:lnTo>
                  <a:pt x="1270" y="1"/>
                </a:lnTo>
                <a:lnTo>
                  <a:pt x="1272" y="1"/>
                </a:lnTo>
                <a:lnTo>
                  <a:pt x="1274" y="2"/>
                </a:lnTo>
                <a:lnTo>
                  <a:pt x="1276" y="2"/>
                </a:lnTo>
                <a:lnTo>
                  <a:pt x="1277" y="2"/>
                </a:ln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97" name="Arrow: Right 96">
            <a:extLst>
              <a:ext uri="{FF2B5EF4-FFF2-40B4-BE49-F238E27FC236}">
                <a16:creationId xmlns:a16="http://schemas.microsoft.com/office/drawing/2014/main" id="{8151B55F-4EDD-4BDE-BE30-28F41F890725}"/>
              </a:ext>
            </a:extLst>
          </p:cNvPr>
          <p:cNvSpPr/>
          <p:nvPr/>
        </p:nvSpPr>
        <p:spPr>
          <a:xfrm>
            <a:off x="658841" y="2894165"/>
            <a:ext cx="467974" cy="258512"/>
          </a:xfrm>
          <a:prstGeom prst="rightArrow">
            <a:avLst/>
          </a:prstGeom>
          <a:solidFill>
            <a:srgbClr val="FFFF00">
              <a:alpha val="62000"/>
            </a:srgb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8" name="Arrow: Right 97">
            <a:extLst>
              <a:ext uri="{FF2B5EF4-FFF2-40B4-BE49-F238E27FC236}">
                <a16:creationId xmlns:a16="http://schemas.microsoft.com/office/drawing/2014/main" id="{B9EB66BF-C3D1-48CC-BD1A-B5699FB54D80}"/>
              </a:ext>
            </a:extLst>
          </p:cNvPr>
          <p:cNvSpPr/>
          <p:nvPr/>
        </p:nvSpPr>
        <p:spPr>
          <a:xfrm>
            <a:off x="656511" y="4392982"/>
            <a:ext cx="881344" cy="241363"/>
          </a:xfrm>
          <a:prstGeom prst="rightArrow">
            <a:avLst/>
          </a:prstGeom>
          <a:solidFill>
            <a:srgbClr val="FFFF00">
              <a:alpha val="62000"/>
            </a:srgb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9" name="Arrow: Right 98">
            <a:extLst>
              <a:ext uri="{FF2B5EF4-FFF2-40B4-BE49-F238E27FC236}">
                <a16:creationId xmlns:a16="http://schemas.microsoft.com/office/drawing/2014/main" id="{DAB1DB3B-A1AE-4B5B-A535-A855601EBA95}"/>
              </a:ext>
            </a:extLst>
          </p:cNvPr>
          <p:cNvSpPr/>
          <p:nvPr/>
        </p:nvSpPr>
        <p:spPr>
          <a:xfrm>
            <a:off x="645166" y="5941405"/>
            <a:ext cx="1301397" cy="244650"/>
          </a:xfrm>
          <a:prstGeom prst="rightArrow">
            <a:avLst/>
          </a:prstGeom>
          <a:solidFill>
            <a:srgbClr val="FFFF00">
              <a:alpha val="62000"/>
            </a:srgb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25015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5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2.59259E-6 L 0.04861 0.00092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31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0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7.40741E-7 L 0.09601 0.00139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92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000"/>
                            </p:stCondLst>
                            <p:childTnLst>
                              <p:par>
                                <p:cTn id="9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4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1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1.48148E-6 L 0.14046 0.00371 " pathEditMode="relative" rAng="0" ptsTypes="AA">
                                      <p:cBhvr>
                                        <p:cTn id="112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14" y="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 animBg="1"/>
      <p:bldP spid="83" grpId="0" animBg="1"/>
      <p:bldP spid="84" grpId="0" animBg="1"/>
      <p:bldP spid="86" grpId="0" animBg="1"/>
      <p:bldP spid="94" grpId="0" animBg="1"/>
      <p:bldP spid="94" grpId="1" animBg="1"/>
      <p:bldP spid="96" grpId="0" animBg="1"/>
      <p:bldP spid="96" grpId="1" animBg="1"/>
      <p:bldP spid="97" grpId="0" animBg="1"/>
      <p:bldP spid="97" grpId="1" animBg="1"/>
      <p:bldP spid="97" grpId="2" animBg="1"/>
      <p:bldP spid="98" grpId="0" animBg="1"/>
      <p:bldP spid="98" grpId="1" animBg="1"/>
      <p:bldP spid="98" grpId="2" animBg="1"/>
      <p:bldP spid="99" grpId="0" animBg="1"/>
      <p:bldP spid="99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B64173-E0A5-4DA9-85B7-BA933430B7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183DA1-1651-4196-9DCF-6A871DA62892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CA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19140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51EC9-82F2-4BA4-952F-03036F06B9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72363" cy="654050"/>
          </a:xfrm>
        </p:spPr>
        <p:txBody>
          <a:bodyPr/>
          <a:lstStyle/>
          <a:p>
            <a:pPr eaLnBrk="1" hangingPunct="1">
              <a:defRPr/>
            </a:pPr>
            <a:r>
              <a:rPr lang="en-CA" dirty="0">
                <a:latin typeface="Century" pitchFamily="18" charset="0"/>
              </a:rPr>
              <a:t>Review: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073736-A448-4C76-BA84-C4B02EAB8F3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000125"/>
            <a:ext cx="7615238" cy="5500688"/>
          </a:xfrm>
        </p:spPr>
        <p:txBody>
          <a:bodyPr/>
          <a:lstStyle/>
          <a:p>
            <a:pPr eaLnBrk="1" hangingPunct="1"/>
            <a:r>
              <a:rPr lang="en-CA" altLang="en-US" sz="2200">
                <a:latin typeface="Century" panose="02040604050505020304" pitchFamily="18" charset="0"/>
              </a:rPr>
              <a:t>In an unit circle, when the terminal arm rotates by </a:t>
            </a:r>
            <a:r>
              <a:rPr lang="el-GR" altLang="en-US" sz="2200">
                <a:latin typeface="Century" panose="02040604050505020304" pitchFamily="18" charset="0"/>
              </a:rPr>
              <a:t>θ</a:t>
            </a:r>
            <a:r>
              <a:rPr lang="en-CA" altLang="en-US" sz="2200">
                <a:latin typeface="Century" panose="02040604050505020304" pitchFamily="18" charset="0"/>
              </a:rPr>
              <a:t> (degrees/radians) the coordinates of point P on the terminal is given by the equation:</a:t>
            </a:r>
          </a:p>
          <a:p>
            <a:pPr eaLnBrk="1" hangingPunct="1"/>
            <a:endParaRPr lang="en-CA" altLang="en-US">
              <a:latin typeface="Century" panose="02040604050505020304" pitchFamily="18" charset="0"/>
            </a:endParaRPr>
          </a:p>
          <a:p>
            <a:pPr eaLnBrk="1" hangingPunct="1"/>
            <a:endParaRPr lang="en-CA" altLang="en-US">
              <a:latin typeface="Century" panose="02040604050505020304" pitchFamily="18" charset="0"/>
            </a:endParaRPr>
          </a:p>
          <a:p>
            <a:pPr eaLnBrk="1" hangingPunct="1"/>
            <a:endParaRPr lang="en-CA" altLang="en-US">
              <a:latin typeface="Century" panose="02040604050505020304" pitchFamily="18" charset="0"/>
            </a:endParaRPr>
          </a:p>
          <a:p>
            <a:pPr eaLnBrk="1" hangingPunct="1"/>
            <a:endParaRPr lang="en-CA" altLang="en-US">
              <a:latin typeface="Century" panose="02040604050505020304" pitchFamily="18" charset="0"/>
            </a:endParaRPr>
          </a:p>
          <a:p>
            <a:pPr eaLnBrk="1" hangingPunct="1"/>
            <a:r>
              <a:rPr lang="en-CA" altLang="en-US">
                <a:latin typeface="Century" panose="02040604050505020304" pitchFamily="18" charset="0"/>
              </a:rPr>
              <a:t>Sin </a:t>
            </a:r>
            <a:r>
              <a:rPr lang="el-GR" altLang="en-US">
                <a:latin typeface="Century" panose="02040604050505020304" pitchFamily="18" charset="0"/>
              </a:rPr>
              <a:t>θ</a:t>
            </a:r>
            <a:r>
              <a:rPr lang="en-CA" altLang="en-US">
                <a:latin typeface="Century" panose="02040604050505020304" pitchFamily="18" charset="0"/>
              </a:rPr>
              <a:t> is equal to the y-coordinate</a:t>
            </a:r>
          </a:p>
          <a:p>
            <a:pPr eaLnBrk="1" hangingPunct="1"/>
            <a:r>
              <a:rPr lang="en-CA" altLang="en-US">
                <a:latin typeface="Century" panose="02040604050505020304" pitchFamily="18" charset="0"/>
              </a:rPr>
              <a:t>Cos </a:t>
            </a:r>
            <a:r>
              <a:rPr lang="el-GR" altLang="en-US">
                <a:latin typeface="Century" panose="02040604050505020304" pitchFamily="18" charset="0"/>
              </a:rPr>
              <a:t>θ</a:t>
            </a:r>
            <a:r>
              <a:rPr lang="en-CA" altLang="en-US">
                <a:latin typeface="Century" panose="02040604050505020304" pitchFamily="18" charset="0"/>
              </a:rPr>
              <a:t> is equal to the x-coordinate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CA" altLang="en-US">
                <a:latin typeface="Century" panose="02040604050505020304" pitchFamily="18" charset="0"/>
              </a:rPr>
              <a:t>In a circle with a radius “r” units long, the coordinates of point P on the terminal arm will be: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CA" altLang="en-US">
              <a:latin typeface="Century" panose="02040604050505020304" pitchFamily="18" charset="0"/>
            </a:endParaRPr>
          </a:p>
          <a:p>
            <a:pPr eaLnBrk="1" hangingPunct="1"/>
            <a:endParaRPr lang="en-CA" altLang="en-US">
              <a:latin typeface="Century" panose="02040604050505020304" pitchFamily="18" charset="0"/>
            </a:endParaRP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2EFF9CEB-0910-46EB-8C4D-51E70C33DC5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8500" y="2590800"/>
          <a:ext cx="3476625" cy="57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24000" imgH="254000" progId="Equation.DSMT4">
                  <p:embed/>
                </p:oleObj>
              </mc:Choice>
              <mc:Fallback>
                <p:oleObj name="Equation" r:id="rId4" imgW="1524000" imgH="25400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2EFF9CEB-0910-46EB-8C4D-51E70C33DC5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500" y="2590800"/>
                        <a:ext cx="3476625" cy="579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4">
            <a:extLst>
              <a:ext uri="{FF2B5EF4-FFF2-40B4-BE49-F238E27FC236}">
                <a16:creationId xmlns:a16="http://schemas.microsoft.com/office/drawing/2014/main" id="{C2E1F395-4D82-437B-9663-9193E528D257}"/>
              </a:ext>
            </a:extLst>
          </p:cNvPr>
          <p:cNvGrpSpPr>
            <a:grpSpLocks/>
          </p:cNvGrpSpPr>
          <p:nvPr/>
        </p:nvGrpSpPr>
        <p:grpSpPr bwMode="auto">
          <a:xfrm>
            <a:off x="4765675" y="1933575"/>
            <a:ext cx="2571750" cy="2571750"/>
            <a:chOff x="1000100" y="2786058"/>
            <a:chExt cx="2571768" cy="2571768"/>
          </a:xfrm>
        </p:grpSpPr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4AA1FACC-38B4-4B1E-8F38-A4F016D000EA}"/>
                </a:ext>
              </a:extLst>
            </p:cNvPr>
            <p:cNvCxnSpPr/>
            <p:nvPr/>
          </p:nvCxnSpPr>
          <p:spPr>
            <a:xfrm>
              <a:off x="1000100" y="4071942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B136F58A-C8F1-4843-BF54-693178479769}"/>
                </a:ext>
              </a:extLst>
            </p:cNvPr>
            <p:cNvCxnSpPr/>
            <p:nvPr/>
          </p:nvCxnSpPr>
          <p:spPr>
            <a:xfrm rot="5400000">
              <a:off x="1000894" y="4071148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ABBA7771-720C-40C2-AF25-CDFA8F3A80F1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6014244" y="1932782"/>
            <a:ext cx="1587" cy="2571750"/>
            <a:chOff x="2713818" y="2786852"/>
            <a:chExt cx="2382" cy="2570974"/>
          </a:xfrm>
        </p:grpSpPr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6DE0FA40-D0CC-4B68-8614-9BFE931F1696}"/>
                </a:ext>
              </a:extLst>
            </p:cNvPr>
            <p:cNvCxnSpPr/>
            <p:nvPr/>
          </p:nvCxnSpPr>
          <p:spPr>
            <a:xfrm rot="5400000" flipH="1" flipV="1">
              <a:off x="2053203" y="3428404"/>
              <a:ext cx="1285487" cy="238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00075B7E-DE67-4DF7-8FC1-5C49C3204161}"/>
                </a:ext>
              </a:extLst>
            </p:cNvPr>
            <p:cNvCxnSpPr/>
            <p:nvPr/>
          </p:nvCxnSpPr>
          <p:spPr>
            <a:xfrm rot="16200000" flipH="1">
              <a:off x="2072265" y="4713891"/>
              <a:ext cx="1285487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1" name="Object 3">
            <a:extLst>
              <a:ext uri="{FF2B5EF4-FFF2-40B4-BE49-F238E27FC236}">
                <a16:creationId xmlns:a16="http://schemas.microsoft.com/office/drawing/2014/main" id="{BAD35F26-EA07-4A77-B3C9-A107C0111E1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75163" y="3092450"/>
          <a:ext cx="315912" cy="230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0057" imgH="241195" progId="Equation.DSMT4">
                  <p:embed/>
                </p:oleObj>
              </mc:Choice>
              <mc:Fallback>
                <p:oleObj name="Equation" r:id="rId6" imgW="330057" imgH="241195" progId="Equation.DSMT4">
                  <p:embed/>
                  <p:pic>
                    <p:nvPicPr>
                      <p:cNvPr id="11" name="Object 3">
                        <a:extLst>
                          <a:ext uri="{FF2B5EF4-FFF2-40B4-BE49-F238E27FC236}">
                            <a16:creationId xmlns:a16="http://schemas.microsoft.com/office/drawing/2014/main" id="{BAD35F26-EA07-4A77-B3C9-A107C0111E1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5163" y="3092450"/>
                        <a:ext cx="315912" cy="230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>
            <a:extLst>
              <a:ext uri="{FF2B5EF4-FFF2-40B4-BE49-F238E27FC236}">
                <a16:creationId xmlns:a16="http://schemas.microsoft.com/office/drawing/2014/main" id="{54FC10B5-0D4E-47B2-9B89-442EAD82D15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07088" y="4473575"/>
          <a:ext cx="328612" cy="230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42751" imgH="241195" progId="Equation.DSMT4">
                  <p:embed/>
                </p:oleObj>
              </mc:Choice>
              <mc:Fallback>
                <p:oleObj name="Equation" r:id="rId8" imgW="342751" imgH="241195" progId="Equation.DSMT4">
                  <p:embed/>
                  <p:pic>
                    <p:nvPicPr>
                      <p:cNvPr id="12" name="Object 4">
                        <a:extLst>
                          <a:ext uri="{FF2B5EF4-FFF2-40B4-BE49-F238E27FC236}">
                            <a16:creationId xmlns:a16="http://schemas.microsoft.com/office/drawing/2014/main" id="{54FC10B5-0D4E-47B2-9B89-442EAD82D15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7088" y="4473575"/>
                        <a:ext cx="328612" cy="230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5">
            <a:extLst>
              <a:ext uri="{FF2B5EF4-FFF2-40B4-BE49-F238E27FC236}">
                <a16:creationId xmlns:a16="http://schemas.microsoft.com/office/drawing/2014/main" id="{2EF0F6F5-AA60-46B5-8DD5-1ABB7180B62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29488" y="3127375"/>
          <a:ext cx="327025" cy="230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42751" imgH="241195" progId="Equation.DSMT4">
                  <p:embed/>
                </p:oleObj>
              </mc:Choice>
              <mc:Fallback>
                <p:oleObj name="Equation" r:id="rId10" imgW="342751" imgH="241195" progId="Equation.DSMT4">
                  <p:embed/>
                  <p:pic>
                    <p:nvPicPr>
                      <p:cNvPr id="13" name="Object 5">
                        <a:extLst>
                          <a:ext uri="{FF2B5EF4-FFF2-40B4-BE49-F238E27FC236}">
                            <a16:creationId xmlns:a16="http://schemas.microsoft.com/office/drawing/2014/main" id="{2EF0F6F5-AA60-46B5-8DD5-1ABB7180B62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29488" y="3127375"/>
                        <a:ext cx="327025" cy="230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Arc 13">
            <a:extLst>
              <a:ext uri="{FF2B5EF4-FFF2-40B4-BE49-F238E27FC236}">
                <a16:creationId xmlns:a16="http://schemas.microsoft.com/office/drawing/2014/main" id="{BCF92185-973F-4C47-9D37-45F4F7BF52F5}"/>
              </a:ext>
            </a:extLst>
          </p:cNvPr>
          <p:cNvSpPr/>
          <p:nvPr/>
        </p:nvSpPr>
        <p:spPr>
          <a:xfrm>
            <a:off x="5434013" y="2576513"/>
            <a:ext cx="1260475" cy="1260475"/>
          </a:xfrm>
          <a:prstGeom prst="arc">
            <a:avLst>
              <a:gd name="adj1" fmla="val 17883466"/>
              <a:gd name="adj2" fmla="val 14333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99C1CB53-58AF-4EB8-A56A-31BB2C9F2761}"/>
              </a:ext>
            </a:extLst>
          </p:cNvPr>
          <p:cNvSpPr/>
          <p:nvPr/>
        </p:nvSpPr>
        <p:spPr>
          <a:xfrm>
            <a:off x="6656388" y="2087563"/>
            <a:ext cx="87312" cy="87312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aphicFrame>
        <p:nvGraphicFramePr>
          <p:cNvPr id="17" name="Object 6">
            <a:extLst>
              <a:ext uri="{FF2B5EF4-FFF2-40B4-BE49-F238E27FC236}">
                <a16:creationId xmlns:a16="http://schemas.microsoft.com/office/drawing/2014/main" id="{F0E35A43-8F1B-4792-8B10-F90764730C0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72213" y="2928938"/>
          <a:ext cx="228600" cy="290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9579" imgH="177646" progId="Equation.DSMT4">
                  <p:embed/>
                </p:oleObj>
              </mc:Choice>
              <mc:Fallback>
                <p:oleObj name="Equation" r:id="rId12" imgW="139579" imgH="177646" progId="Equation.DSMT4">
                  <p:embed/>
                  <p:pic>
                    <p:nvPicPr>
                      <p:cNvPr id="17" name="Object 6">
                        <a:extLst>
                          <a:ext uri="{FF2B5EF4-FFF2-40B4-BE49-F238E27FC236}">
                            <a16:creationId xmlns:a16="http://schemas.microsoft.com/office/drawing/2014/main" id="{F0E35A43-8F1B-4792-8B10-F90764730C0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2213" y="2928938"/>
                        <a:ext cx="228600" cy="290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7">
            <a:extLst>
              <a:ext uri="{FF2B5EF4-FFF2-40B4-BE49-F238E27FC236}">
                <a16:creationId xmlns:a16="http://schemas.microsoft.com/office/drawing/2014/main" id="{E9AE4A61-4C8A-4D95-8EF6-920615027F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58000" y="1933575"/>
          <a:ext cx="162242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90170" imgH="253890" progId="Equation.DSMT4">
                  <p:embed/>
                </p:oleObj>
              </mc:Choice>
              <mc:Fallback>
                <p:oleObj name="Equation" r:id="rId14" imgW="990170" imgH="253890" progId="Equation.DSMT4">
                  <p:embed/>
                  <p:pic>
                    <p:nvPicPr>
                      <p:cNvPr id="18" name="Object 7">
                        <a:extLst>
                          <a:ext uri="{FF2B5EF4-FFF2-40B4-BE49-F238E27FC236}">
                            <a16:creationId xmlns:a16="http://schemas.microsoft.com/office/drawing/2014/main" id="{E9AE4A61-4C8A-4D95-8EF6-920615027F9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1933575"/>
                        <a:ext cx="1622425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579DA5F-C85D-4462-88C3-30F1C3F2BA83}"/>
              </a:ext>
            </a:extLst>
          </p:cNvPr>
          <p:cNvCxnSpPr/>
          <p:nvPr/>
        </p:nvCxnSpPr>
        <p:spPr>
          <a:xfrm rot="16200000" flipH="1">
            <a:off x="6156325" y="2667000"/>
            <a:ext cx="1098550" cy="12700"/>
          </a:xfrm>
          <a:prstGeom prst="line">
            <a:avLst/>
          </a:prstGeom>
          <a:ln w="25400">
            <a:prstDash val="dash"/>
            <a:headEnd type="triangle" w="med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A17C472-A228-4221-94F0-B52C2112AEDD}"/>
              </a:ext>
            </a:extLst>
          </p:cNvPr>
          <p:cNvCxnSpPr/>
          <p:nvPr/>
        </p:nvCxnSpPr>
        <p:spPr>
          <a:xfrm rot="10800000" flipV="1">
            <a:off x="6092825" y="3222625"/>
            <a:ext cx="666750" cy="1588"/>
          </a:xfrm>
          <a:prstGeom prst="line">
            <a:avLst/>
          </a:prstGeom>
          <a:ln w="28575">
            <a:solidFill>
              <a:srgbClr val="FF0000"/>
            </a:solidFill>
            <a:prstDash val="dash"/>
            <a:headEnd type="triangle" w="med" len="lg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Object 8">
            <a:extLst>
              <a:ext uri="{FF2B5EF4-FFF2-40B4-BE49-F238E27FC236}">
                <a16:creationId xmlns:a16="http://schemas.microsoft.com/office/drawing/2014/main" id="{D7BF0C2D-53B9-4538-A078-3799435093A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72188" y="3219450"/>
          <a:ext cx="623887" cy="290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80670" imgH="177646" progId="Equation.DSMT4">
                  <p:embed/>
                </p:oleObj>
              </mc:Choice>
              <mc:Fallback>
                <p:oleObj name="Equation" r:id="rId16" imgW="380670" imgH="177646" progId="Equation.DSMT4">
                  <p:embed/>
                  <p:pic>
                    <p:nvPicPr>
                      <p:cNvPr id="30" name="Object 8">
                        <a:extLst>
                          <a:ext uri="{FF2B5EF4-FFF2-40B4-BE49-F238E27FC236}">
                            <a16:creationId xmlns:a16="http://schemas.microsoft.com/office/drawing/2014/main" id="{D7BF0C2D-53B9-4538-A078-3799435093A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2188" y="3219450"/>
                        <a:ext cx="623887" cy="290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9">
            <a:extLst>
              <a:ext uri="{FF2B5EF4-FFF2-40B4-BE49-F238E27FC236}">
                <a16:creationId xmlns:a16="http://schemas.microsoft.com/office/drawing/2014/main" id="{D1CD927B-8541-4924-A9CC-19F998CAE23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07200" y="2493963"/>
          <a:ext cx="582613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55446" imgH="190417" progId="Equation.DSMT4">
                  <p:embed/>
                </p:oleObj>
              </mc:Choice>
              <mc:Fallback>
                <p:oleObj name="Equation" r:id="rId18" imgW="355446" imgH="190417" progId="Equation.DSMT4">
                  <p:embed/>
                  <p:pic>
                    <p:nvPicPr>
                      <p:cNvPr id="31" name="Object 9">
                        <a:extLst>
                          <a:ext uri="{FF2B5EF4-FFF2-40B4-BE49-F238E27FC236}">
                            <a16:creationId xmlns:a16="http://schemas.microsoft.com/office/drawing/2014/main" id="{D1CD927B-8541-4924-A9CC-19F998CAE23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7200" y="2493963"/>
                        <a:ext cx="582613" cy="312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Rectangle 37">
            <a:extLst>
              <a:ext uri="{FF2B5EF4-FFF2-40B4-BE49-F238E27FC236}">
                <a16:creationId xmlns:a16="http://schemas.microsoft.com/office/drawing/2014/main" id="{5A2B9F5E-0B7A-4FE8-BA02-50A458979491}"/>
              </a:ext>
            </a:extLst>
          </p:cNvPr>
          <p:cNvSpPr/>
          <p:nvPr/>
        </p:nvSpPr>
        <p:spPr>
          <a:xfrm>
            <a:off x="536575" y="2481263"/>
            <a:ext cx="3730625" cy="769937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aphicFrame>
        <p:nvGraphicFramePr>
          <p:cNvPr id="25" name="Object 10">
            <a:extLst>
              <a:ext uri="{FF2B5EF4-FFF2-40B4-BE49-F238E27FC236}">
                <a16:creationId xmlns:a16="http://schemas.microsoft.com/office/drawing/2014/main" id="{8D868D92-C71C-4F6B-95D1-C78CB32A8F0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7700" y="5691188"/>
          <a:ext cx="3911600" cy="579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714500" imgH="254000" progId="Equation.DSMT4">
                  <p:embed/>
                </p:oleObj>
              </mc:Choice>
              <mc:Fallback>
                <p:oleObj name="Equation" r:id="rId20" imgW="1714500" imgH="254000" progId="Equation.DSMT4">
                  <p:embed/>
                  <p:pic>
                    <p:nvPicPr>
                      <p:cNvPr id="25" name="Object 10">
                        <a:extLst>
                          <a:ext uri="{FF2B5EF4-FFF2-40B4-BE49-F238E27FC236}">
                            <a16:creationId xmlns:a16="http://schemas.microsoft.com/office/drawing/2014/main" id="{8D868D92-C71C-4F6B-95D1-C78CB32A8F0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" y="5691188"/>
                        <a:ext cx="3911600" cy="579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Rectangle 25">
            <a:extLst>
              <a:ext uri="{FF2B5EF4-FFF2-40B4-BE49-F238E27FC236}">
                <a16:creationId xmlns:a16="http://schemas.microsoft.com/office/drawing/2014/main" id="{736D8EF6-ED87-43F8-98FD-9095B2D2C1AD}"/>
              </a:ext>
            </a:extLst>
          </p:cNvPr>
          <p:cNvSpPr/>
          <p:nvPr/>
        </p:nvSpPr>
        <p:spPr>
          <a:xfrm>
            <a:off x="579438" y="5567363"/>
            <a:ext cx="4060825" cy="769937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11285" name="Text Box 5">
            <a:extLst>
              <a:ext uri="{FF2B5EF4-FFF2-40B4-BE49-F238E27FC236}">
                <a16:creationId xmlns:a16="http://schemas.microsoft.com/office/drawing/2014/main" id="{709D4EFD-60F8-4FBB-908D-EF1D2C1AEB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22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3600000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38" grpId="0" animBg="1"/>
      <p:bldP spid="2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F4639-6BF4-4BCD-B62F-9A073325D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510463" cy="5238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dirty="0"/>
              <a:t>Reading Radians with PIE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12EAC3-F256-4814-B4B7-B4968481045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84175" y="917575"/>
            <a:ext cx="5203825" cy="1898650"/>
          </a:xfrm>
        </p:spPr>
        <p:txBody>
          <a:bodyPr/>
          <a:lstStyle/>
          <a:p>
            <a:r>
              <a:rPr lang="en-CA" altLang="en-US" sz="2200">
                <a:latin typeface="Century" panose="02040604050505020304" pitchFamily="18" charset="0"/>
              </a:rPr>
              <a:t>1 radian is equal to the angle </a:t>
            </a:r>
            <a:br>
              <a:rPr lang="en-CA" altLang="en-US" sz="2200">
                <a:latin typeface="Century" panose="02040604050505020304" pitchFamily="18" charset="0"/>
              </a:rPr>
            </a:br>
            <a:r>
              <a:rPr lang="en-CA" altLang="en-US" sz="2200">
                <a:latin typeface="Century" panose="02040604050505020304" pitchFamily="18" charset="0"/>
              </a:rPr>
              <a:t>subtended by an arc that is </a:t>
            </a:r>
            <a:br>
              <a:rPr lang="en-CA" altLang="en-US" sz="2200">
                <a:latin typeface="Century" panose="02040604050505020304" pitchFamily="18" charset="0"/>
              </a:rPr>
            </a:br>
            <a:r>
              <a:rPr lang="en-CA" altLang="en-US" sz="2200">
                <a:latin typeface="Century" panose="02040604050505020304" pitchFamily="18" charset="0"/>
              </a:rPr>
              <a:t>equal to the length of the radius</a:t>
            </a:r>
          </a:p>
          <a:p>
            <a:r>
              <a:rPr lang="en-CA" altLang="en-US" sz="2200">
                <a:latin typeface="Century" panose="02040604050505020304" pitchFamily="18" charset="0"/>
              </a:rPr>
              <a:t>A full circle is equal to 2</a:t>
            </a:r>
            <a:r>
              <a:rPr lang="el-GR" altLang="en-US" sz="2200">
                <a:latin typeface="Century" panose="02040604050505020304" pitchFamily="18" charset="0"/>
              </a:rPr>
              <a:t>π</a:t>
            </a:r>
            <a:r>
              <a:rPr lang="en-CA" altLang="en-US" sz="2200">
                <a:latin typeface="Century" panose="02040604050505020304" pitchFamily="18" charset="0"/>
              </a:rPr>
              <a:t> radians, and also 6.28 radians</a:t>
            </a:r>
          </a:p>
          <a:p>
            <a:endParaRPr lang="en-CA" altLang="en-US">
              <a:latin typeface="Century" panose="02040604050505020304" pitchFamily="18" charset="0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E124A5F-332E-4BBC-A6D1-A4F40ABA8E60}"/>
              </a:ext>
            </a:extLst>
          </p:cNvPr>
          <p:cNvSpPr/>
          <p:nvPr/>
        </p:nvSpPr>
        <p:spPr>
          <a:xfrm>
            <a:off x="5911850" y="661988"/>
            <a:ext cx="1954213" cy="195421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6AF5F8A-0FAF-460C-B7B8-40C76847988C}"/>
              </a:ext>
            </a:extLst>
          </p:cNvPr>
          <p:cNvCxnSpPr>
            <a:endCxn id="4" idx="6"/>
          </p:cNvCxnSpPr>
          <p:nvPr/>
        </p:nvCxnSpPr>
        <p:spPr>
          <a:xfrm flipV="1">
            <a:off x="6886575" y="1638300"/>
            <a:ext cx="979488" cy="3175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>
            <a:extLst>
              <a:ext uri="{FF2B5EF4-FFF2-40B4-BE49-F238E27FC236}">
                <a16:creationId xmlns:a16="http://schemas.microsoft.com/office/drawing/2014/main" id="{0ECF46FC-0E5C-44C8-A09A-A5E1285529A3}"/>
              </a:ext>
            </a:extLst>
          </p:cNvPr>
          <p:cNvSpPr/>
          <p:nvPr/>
        </p:nvSpPr>
        <p:spPr>
          <a:xfrm>
            <a:off x="6862763" y="1609725"/>
            <a:ext cx="55562" cy="63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1A49BAA-73D9-40AF-9145-E49535D4D119}"/>
              </a:ext>
            </a:extLst>
          </p:cNvPr>
          <p:cNvCxnSpPr/>
          <p:nvPr/>
        </p:nvCxnSpPr>
        <p:spPr>
          <a:xfrm flipV="1">
            <a:off x="6873875" y="1643063"/>
            <a:ext cx="981075" cy="3175"/>
          </a:xfrm>
          <a:prstGeom prst="line">
            <a:avLst/>
          </a:prstGeom>
          <a:ln w="222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Arc 7">
            <a:extLst>
              <a:ext uri="{FF2B5EF4-FFF2-40B4-BE49-F238E27FC236}">
                <a16:creationId xmlns:a16="http://schemas.microsoft.com/office/drawing/2014/main" id="{4EE8214D-70EE-4755-AE7C-5EC22B27B9F7}"/>
              </a:ext>
            </a:extLst>
          </p:cNvPr>
          <p:cNvSpPr/>
          <p:nvPr/>
        </p:nvSpPr>
        <p:spPr>
          <a:xfrm>
            <a:off x="6170613" y="671513"/>
            <a:ext cx="1954212" cy="1955800"/>
          </a:xfrm>
          <a:prstGeom prst="arc">
            <a:avLst>
              <a:gd name="adj1" fmla="val 18049682"/>
              <a:gd name="adj2" fmla="val 0"/>
            </a:avLst>
          </a:prstGeom>
          <a:ln w="412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9" name="Arc 8">
            <a:extLst>
              <a:ext uri="{FF2B5EF4-FFF2-40B4-BE49-F238E27FC236}">
                <a16:creationId xmlns:a16="http://schemas.microsoft.com/office/drawing/2014/main" id="{5BFC73B3-E447-4806-B423-5250BB77CC9C}"/>
              </a:ext>
            </a:extLst>
          </p:cNvPr>
          <p:cNvSpPr/>
          <p:nvPr/>
        </p:nvSpPr>
        <p:spPr>
          <a:xfrm>
            <a:off x="6591300" y="1360488"/>
            <a:ext cx="576263" cy="576262"/>
          </a:xfrm>
          <a:prstGeom prst="arc">
            <a:avLst>
              <a:gd name="adj1" fmla="val 18146091"/>
              <a:gd name="adj2" fmla="val 0"/>
            </a:avLst>
          </a:prstGeom>
          <a:ln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pSp>
        <p:nvGrpSpPr>
          <p:cNvPr id="10" name="Group 30">
            <a:extLst>
              <a:ext uri="{FF2B5EF4-FFF2-40B4-BE49-F238E27FC236}">
                <a16:creationId xmlns:a16="http://schemas.microsoft.com/office/drawing/2014/main" id="{A2E5DEA0-1E48-4699-8E26-D7D86915C091}"/>
              </a:ext>
            </a:extLst>
          </p:cNvPr>
          <p:cNvGrpSpPr>
            <a:grpSpLocks/>
          </p:cNvGrpSpPr>
          <p:nvPr/>
        </p:nvGrpSpPr>
        <p:grpSpPr bwMode="auto">
          <a:xfrm>
            <a:off x="5916613" y="1639888"/>
            <a:ext cx="1951037" cy="3175"/>
            <a:chOff x="2164124" y="4538946"/>
            <a:chExt cx="1949945" cy="3612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174C6E47-28D7-44E1-B592-1A278CFD6C27}"/>
                </a:ext>
              </a:extLst>
            </p:cNvPr>
            <p:cNvCxnSpPr/>
            <p:nvPr/>
          </p:nvCxnSpPr>
          <p:spPr>
            <a:xfrm flipV="1">
              <a:off x="3133543" y="4542558"/>
              <a:ext cx="980526" cy="0"/>
            </a:xfrm>
            <a:prstGeom prst="line">
              <a:avLst/>
            </a:prstGeom>
            <a:ln w="2222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5BD322D-B7D9-4CCC-89C4-B5A0369D217C}"/>
                </a:ext>
              </a:extLst>
            </p:cNvPr>
            <p:cNvCxnSpPr/>
            <p:nvPr/>
          </p:nvCxnSpPr>
          <p:spPr>
            <a:xfrm flipV="1">
              <a:off x="2164124" y="4538946"/>
              <a:ext cx="980526" cy="0"/>
            </a:xfrm>
            <a:prstGeom prst="line">
              <a:avLst/>
            </a:prstGeom>
            <a:ln w="222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3" name="Object 18">
            <a:extLst>
              <a:ext uri="{FF2B5EF4-FFF2-40B4-BE49-F238E27FC236}">
                <a16:creationId xmlns:a16="http://schemas.microsoft.com/office/drawing/2014/main" id="{5D6C9CB3-51D9-4E78-AAB4-92104D9C1ED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75500" y="1360488"/>
          <a:ext cx="1397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9579" imgH="177646" progId="Equation.DSMT4">
                  <p:embed/>
                </p:oleObj>
              </mc:Choice>
              <mc:Fallback>
                <p:oleObj name="Equation" r:id="rId4" imgW="139579" imgH="177646" progId="Equation.DSMT4">
                  <p:embed/>
                  <p:pic>
                    <p:nvPicPr>
                      <p:cNvPr id="13" name="Object 18">
                        <a:extLst>
                          <a:ext uri="{FF2B5EF4-FFF2-40B4-BE49-F238E27FC236}">
                            <a16:creationId xmlns:a16="http://schemas.microsoft.com/office/drawing/2014/main" id="{5D6C9CB3-51D9-4E78-AAB4-92104D9C1ED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5500" y="1360488"/>
                        <a:ext cx="1397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7DAE2F09-6371-4B74-A1F9-7DFF902876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0325" y="927100"/>
            <a:ext cx="11080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latin typeface="Arial" panose="020B0604020202020204" pitchFamily="34" charset="0"/>
              </a:rPr>
              <a:t>1 Radian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18F28F24-A586-41D9-8F65-69E589283974}"/>
              </a:ext>
            </a:extLst>
          </p:cNvPr>
          <p:cNvSpPr txBox="1">
            <a:spLocks/>
          </p:cNvSpPr>
          <p:nvPr/>
        </p:nvSpPr>
        <p:spPr bwMode="auto">
          <a:xfrm>
            <a:off x="522288" y="2986088"/>
            <a:ext cx="7837487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>
                <a:latin typeface="+mn-lt"/>
                <a:cs typeface="+mn-cs"/>
              </a:rPr>
              <a:t>Ex: </a:t>
            </a:r>
            <a:r>
              <a:rPr lang="en-CA" sz="2200" dirty="0" err="1">
                <a:latin typeface="+mn-lt"/>
                <a:cs typeface="+mn-cs"/>
              </a:rPr>
              <a:t>Conver</a:t>
            </a:r>
            <a:r>
              <a:rPr lang="en-CA" sz="2200" dirty="0">
                <a:latin typeface="+mn-lt"/>
                <a:cs typeface="+mn-cs"/>
              </a:rPr>
              <a:t>t each of the following into radians in terms o</a:t>
            </a:r>
            <a:r>
              <a:rPr lang="en-CA" sz="2200" dirty="0">
                <a:latin typeface="+mj-lt"/>
                <a:cs typeface="+mn-cs"/>
              </a:rPr>
              <a:t>f </a:t>
            </a:r>
            <a:r>
              <a:rPr lang="el-GR" sz="2200" dirty="0">
                <a:latin typeface="+mj-lt"/>
                <a:cs typeface="+mn-cs"/>
              </a:rPr>
              <a:t>π</a:t>
            </a:r>
            <a:endParaRPr lang="en-CA" sz="2200" dirty="0">
              <a:latin typeface="+mj-lt"/>
              <a:cs typeface="+mn-cs"/>
            </a:endParaRPr>
          </a:p>
        </p:txBody>
      </p:sp>
      <p:graphicFrame>
        <p:nvGraphicFramePr>
          <p:cNvPr id="16" name="Object 3">
            <a:extLst>
              <a:ext uri="{FF2B5EF4-FFF2-40B4-BE49-F238E27FC236}">
                <a16:creationId xmlns:a16="http://schemas.microsoft.com/office/drawing/2014/main" id="{4F452F51-8175-437A-9D84-D33595F71B7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7825" y="3521075"/>
          <a:ext cx="7847013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305300" imgH="215900" progId="Equation.DSMT4">
                  <p:embed/>
                </p:oleObj>
              </mc:Choice>
              <mc:Fallback>
                <p:oleObj name="Equation" r:id="rId6" imgW="4305300" imgH="215900" progId="Equation.DSMT4">
                  <p:embed/>
                  <p:pic>
                    <p:nvPicPr>
                      <p:cNvPr id="16" name="Object 3">
                        <a:extLst>
                          <a:ext uri="{FF2B5EF4-FFF2-40B4-BE49-F238E27FC236}">
                            <a16:creationId xmlns:a16="http://schemas.microsoft.com/office/drawing/2014/main" id="{4F452F51-8175-437A-9D84-D33595F71B7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825" y="3521075"/>
                        <a:ext cx="7847013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4">
            <a:extLst>
              <a:ext uri="{FF2B5EF4-FFF2-40B4-BE49-F238E27FC236}">
                <a16:creationId xmlns:a16="http://schemas.microsoft.com/office/drawing/2014/main" id="{4CC6BEC8-7141-4687-83EC-50DC762A57E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2088" y="4217988"/>
          <a:ext cx="1111250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09336" imgH="190417" progId="Equation.DSMT4">
                  <p:embed/>
                </p:oleObj>
              </mc:Choice>
              <mc:Fallback>
                <p:oleObj name="Equation" r:id="rId8" imgW="609336" imgH="190417" progId="Equation.DSMT4">
                  <p:embed/>
                  <p:pic>
                    <p:nvPicPr>
                      <p:cNvPr id="17" name="Object 4">
                        <a:extLst>
                          <a:ext uri="{FF2B5EF4-FFF2-40B4-BE49-F238E27FC236}">
                            <a16:creationId xmlns:a16="http://schemas.microsoft.com/office/drawing/2014/main" id="{4CC6BEC8-7141-4687-83EC-50DC762A57E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088" y="4217988"/>
                        <a:ext cx="1111250" cy="347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5">
            <a:extLst>
              <a:ext uri="{FF2B5EF4-FFF2-40B4-BE49-F238E27FC236}">
                <a16:creationId xmlns:a16="http://schemas.microsoft.com/office/drawing/2014/main" id="{7C9D9049-2064-4ACC-B25D-29BEF3FFD9A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35088" y="4078288"/>
          <a:ext cx="1366837" cy="788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48975" imgH="431613" progId="Equation.DSMT4">
                  <p:embed/>
                </p:oleObj>
              </mc:Choice>
              <mc:Fallback>
                <p:oleObj name="Equation" r:id="rId10" imgW="748975" imgH="431613" progId="Equation.DSMT4">
                  <p:embed/>
                  <p:pic>
                    <p:nvPicPr>
                      <p:cNvPr id="18" name="Object 5">
                        <a:extLst>
                          <a:ext uri="{FF2B5EF4-FFF2-40B4-BE49-F238E27FC236}">
                            <a16:creationId xmlns:a16="http://schemas.microsoft.com/office/drawing/2014/main" id="{7C9D9049-2064-4ACC-B25D-29BEF3FFD9A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5088" y="4078288"/>
                        <a:ext cx="1366837" cy="788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6916A84-9133-4FCA-B3A8-5F42B8B4FC7F}"/>
              </a:ext>
            </a:extLst>
          </p:cNvPr>
          <p:cNvCxnSpPr/>
          <p:nvPr/>
        </p:nvCxnSpPr>
        <p:spPr>
          <a:xfrm flipV="1">
            <a:off x="273050" y="4319588"/>
            <a:ext cx="782638" cy="246062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1DE40F4-F872-4411-B094-39C73515E8C8}"/>
              </a:ext>
            </a:extLst>
          </p:cNvPr>
          <p:cNvCxnSpPr/>
          <p:nvPr/>
        </p:nvCxnSpPr>
        <p:spPr>
          <a:xfrm flipV="1">
            <a:off x="1601788" y="4584700"/>
            <a:ext cx="782637" cy="246063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Object 6">
            <a:extLst>
              <a:ext uri="{FF2B5EF4-FFF2-40B4-BE49-F238E27FC236}">
                <a16:creationId xmlns:a16="http://schemas.microsoft.com/office/drawing/2014/main" id="{E635482F-C3BB-48BB-AA71-DD173C5AA82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8963" y="5137150"/>
          <a:ext cx="1282700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45626" imgH="177646" progId="Equation.DSMT4">
                  <p:embed/>
                </p:oleObj>
              </mc:Choice>
              <mc:Fallback>
                <p:oleObj name="Equation" r:id="rId12" imgW="545626" imgH="177646" progId="Equation.DSMT4">
                  <p:embed/>
                  <p:pic>
                    <p:nvPicPr>
                      <p:cNvPr id="22" name="Object 6">
                        <a:extLst>
                          <a:ext uri="{FF2B5EF4-FFF2-40B4-BE49-F238E27FC236}">
                            <a16:creationId xmlns:a16="http://schemas.microsoft.com/office/drawing/2014/main" id="{E635482F-C3BB-48BB-AA71-DD173C5AA82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963" y="5137150"/>
                        <a:ext cx="1282700" cy="417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7">
            <a:extLst>
              <a:ext uri="{FF2B5EF4-FFF2-40B4-BE49-F238E27FC236}">
                <a16:creationId xmlns:a16="http://schemas.microsoft.com/office/drawing/2014/main" id="{E4FF7138-AA82-433E-984E-32670E567C0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63900" y="4240213"/>
          <a:ext cx="1135063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22030" imgH="190417" progId="Equation.DSMT4">
                  <p:embed/>
                </p:oleObj>
              </mc:Choice>
              <mc:Fallback>
                <p:oleObj name="Equation" r:id="rId14" imgW="622030" imgH="190417" progId="Equation.DSMT4">
                  <p:embed/>
                  <p:pic>
                    <p:nvPicPr>
                      <p:cNvPr id="23" name="Object 7">
                        <a:extLst>
                          <a:ext uri="{FF2B5EF4-FFF2-40B4-BE49-F238E27FC236}">
                            <a16:creationId xmlns:a16="http://schemas.microsoft.com/office/drawing/2014/main" id="{E4FF7138-AA82-433E-984E-32670E567C0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3900" y="4240213"/>
                        <a:ext cx="1135063" cy="347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8">
            <a:extLst>
              <a:ext uri="{FF2B5EF4-FFF2-40B4-BE49-F238E27FC236}">
                <a16:creationId xmlns:a16="http://schemas.microsoft.com/office/drawing/2014/main" id="{5A94CA7B-08AB-42A7-98BA-A7574A90B10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18013" y="4098925"/>
          <a:ext cx="1366837" cy="788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48975" imgH="431613" progId="Equation.DSMT4">
                  <p:embed/>
                </p:oleObj>
              </mc:Choice>
              <mc:Fallback>
                <p:oleObj name="Equation" r:id="rId16" imgW="748975" imgH="431613" progId="Equation.DSMT4">
                  <p:embed/>
                  <p:pic>
                    <p:nvPicPr>
                      <p:cNvPr id="24" name="Object 8">
                        <a:extLst>
                          <a:ext uri="{FF2B5EF4-FFF2-40B4-BE49-F238E27FC236}">
                            <a16:creationId xmlns:a16="http://schemas.microsoft.com/office/drawing/2014/main" id="{5A94CA7B-08AB-42A7-98BA-A7574A90B10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8013" y="4098925"/>
                        <a:ext cx="1366837" cy="788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1F58EFD2-30F6-478C-B7F3-EBDF31E9DFBC}"/>
              </a:ext>
            </a:extLst>
          </p:cNvPr>
          <p:cNvCxnSpPr/>
          <p:nvPr/>
        </p:nvCxnSpPr>
        <p:spPr>
          <a:xfrm flipV="1">
            <a:off x="3355975" y="4230688"/>
            <a:ext cx="874713" cy="303212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D8834F1D-EF22-443A-9DF6-44E1B22FF125}"/>
              </a:ext>
            </a:extLst>
          </p:cNvPr>
          <p:cNvCxnSpPr/>
          <p:nvPr/>
        </p:nvCxnSpPr>
        <p:spPr>
          <a:xfrm flipV="1">
            <a:off x="4686300" y="4606925"/>
            <a:ext cx="782638" cy="246063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" name="Object 9">
            <a:extLst>
              <a:ext uri="{FF2B5EF4-FFF2-40B4-BE49-F238E27FC236}">
                <a16:creationId xmlns:a16="http://schemas.microsoft.com/office/drawing/2014/main" id="{7F4EE547-5C91-4C29-8842-CE287D71E29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02050" y="5157788"/>
          <a:ext cx="1223963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520248" imgH="177646" progId="Equation.DSMT4">
                  <p:embed/>
                </p:oleObj>
              </mc:Choice>
              <mc:Fallback>
                <p:oleObj name="Equation" r:id="rId17" imgW="520248" imgH="177646" progId="Equation.DSMT4">
                  <p:embed/>
                  <p:pic>
                    <p:nvPicPr>
                      <p:cNvPr id="27" name="Object 9">
                        <a:extLst>
                          <a:ext uri="{FF2B5EF4-FFF2-40B4-BE49-F238E27FC236}">
                            <a16:creationId xmlns:a16="http://schemas.microsoft.com/office/drawing/2014/main" id="{7F4EE547-5C91-4C29-8842-CE287D71E29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2050" y="5157788"/>
                        <a:ext cx="1223963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10">
            <a:extLst>
              <a:ext uri="{FF2B5EF4-FFF2-40B4-BE49-F238E27FC236}">
                <a16:creationId xmlns:a16="http://schemas.microsoft.com/office/drawing/2014/main" id="{73058FB0-7070-4DB0-9215-A6EED0DB7AB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03963" y="4276725"/>
          <a:ext cx="1135062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622030" imgH="190417" progId="Equation.DSMT4">
                  <p:embed/>
                </p:oleObj>
              </mc:Choice>
              <mc:Fallback>
                <p:oleObj name="Equation" r:id="rId19" imgW="622030" imgH="190417" progId="Equation.DSMT4">
                  <p:embed/>
                  <p:pic>
                    <p:nvPicPr>
                      <p:cNvPr id="28" name="Object 10">
                        <a:extLst>
                          <a:ext uri="{FF2B5EF4-FFF2-40B4-BE49-F238E27FC236}">
                            <a16:creationId xmlns:a16="http://schemas.microsoft.com/office/drawing/2014/main" id="{73058FB0-7070-4DB0-9215-A6EED0DB7AB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3963" y="4276725"/>
                        <a:ext cx="1135062" cy="347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1">
            <a:extLst>
              <a:ext uri="{FF2B5EF4-FFF2-40B4-BE49-F238E27FC236}">
                <a16:creationId xmlns:a16="http://schemas.microsoft.com/office/drawing/2014/main" id="{F0B3EE4D-2BFE-4474-9C32-0714DF43740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59663" y="4135438"/>
          <a:ext cx="1366837" cy="788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748975" imgH="431613" progId="Equation.DSMT4">
                  <p:embed/>
                </p:oleObj>
              </mc:Choice>
              <mc:Fallback>
                <p:oleObj name="Equation" r:id="rId21" imgW="748975" imgH="431613" progId="Equation.DSMT4">
                  <p:embed/>
                  <p:pic>
                    <p:nvPicPr>
                      <p:cNvPr id="29" name="Object 11">
                        <a:extLst>
                          <a:ext uri="{FF2B5EF4-FFF2-40B4-BE49-F238E27FC236}">
                            <a16:creationId xmlns:a16="http://schemas.microsoft.com/office/drawing/2014/main" id="{F0B3EE4D-2BFE-4474-9C32-0714DF43740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9663" y="4135438"/>
                        <a:ext cx="1366837" cy="788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692EAA1B-D702-4D61-A984-F80CB9188DA3}"/>
              </a:ext>
            </a:extLst>
          </p:cNvPr>
          <p:cNvCxnSpPr/>
          <p:nvPr/>
        </p:nvCxnSpPr>
        <p:spPr>
          <a:xfrm flipV="1">
            <a:off x="6397625" y="4322763"/>
            <a:ext cx="784225" cy="24765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4BBE5A52-0D51-44BF-8764-8A72C3BBF61C}"/>
              </a:ext>
            </a:extLst>
          </p:cNvPr>
          <p:cNvCxnSpPr/>
          <p:nvPr/>
        </p:nvCxnSpPr>
        <p:spPr>
          <a:xfrm flipV="1">
            <a:off x="7726363" y="4643438"/>
            <a:ext cx="784225" cy="246062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2" name="Object 12">
            <a:extLst>
              <a:ext uri="{FF2B5EF4-FFF2-40B4-BE49-F238E27FC236}">
                <a16:creationId xmlns:a16="http://schemas.microsoft.com/office/drawing/2014/main" id="{E8907420-AA90-472B-92F8-D7C0466B17F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11950" y="5194300"/>
          <a:ext cx="1284288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545626" imgH="177646" progId="Equation.DSMT4">
                  <p:embed/>
                </p:oleObj>
              </mc:Choice>
              <mc:Fallback>
                <p:oleObj name="Equation" r:id="rId22" imgW="545626" imgH="177646" progId="Equation.DSMT4">
                  <p:embed/>
                  <p:pic>
                    <p:nvPicPr>
                      <p:cNvPr id="32" name="Object 12">
                        <a:extLst>
                          <a:ext uri="{FF2B5EF4-FFF2-40B4-BE49-F238E27FC236}">
                            <a16:creationId xmlns:a16="http://schemas.microsoft.com/office/drawing/2014/main" id="{E8907420-AA90-472B-92F8-D7C0466B17F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1950" y="5194300"/>
                        <a:ext cx="1284288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42" name="Text Box 5">
            <a:extLst>
              <a:ext uri="{FF2B5EF4-FFF2-40B4-BE49-F238E27FC236}">
                <a16:creationId xmlns:a16="http://schemas.microsoft.com/office/drawing/2014/main" id="{9DBF0CC9-466F-4297-8091-B14B13C3A0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24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300000">
                                      <p:cBhvr>
                                        <p:cTn id="1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7.63535E-7 L 0.0658 -0.07705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00" y="-3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2725 0 " pathEditMode="relative" ptsTypes="AA">
                                      <p:cBhvr>
                                        <p:cTn id="3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3480000">
                                      <p:cBhvr>
                                        <p:cTn id="4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>
            <a:extLst>
              <a:ext uri="{FF2B5EF4-FFF2-40B4-BE49-F238E27FC236}">
                <a16:creationId xmlns:a16="http://schemas.microsoft.com/office/drawing/2014/main" id="{7B96B06C-3739-40C5-A2EE-31AC19560ED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93688" y="658813"/>
            <a:ext cx="8291512" cy="979487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CA" altLang="en-US" sz="2200"/>
              <a:t>Ex: Given the following number line, indicate which of the following is the correct value:</a:t>
            </a:r>
          </a:p>
        </p:txBody>
      </p:sp>
      <p:grpSp>
        <p:nvGrpSpPr>
          <p:cNvPr id="15363" name="Group 5">
            <a:extLst>
              <a:ext uri="{FF2B5EF4-FFF2-40B4-BE49-F238E27FC236}">
                <a16:creationId xmlns:a16="http://schemas.microsoft.com/office/drawing/2014/main" id="{0EC70956-1BDA-4E7B-A152-420179517A1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73063" y="1498600"/>
            <a:ext cx="8047037" cy="2093913"/>
            <a:chOff x="235" y="942"/>
            <a:chExt cx="4629" cy="2246"/>
          </a:xfrm>
        </p:grpSpPr>
        <p:sp>
          <p:nvSpPr>
            <p:cNvPr id="15393" name="AutoShape 4">
              <a:extLst>
                <a:ext uri="{FF2B5EF4-FFF2-40B4-BE49-F238E27FC236}">
                  <a16:creationId xmlns:a16="http://schemas.microsoft.com/office/drawing/2014/main" id="{2ACB752C-2F4C-45FD-AAB8-5539C43361AE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35" y="946"/>
              <a:ext cx="4629" cy="2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394" name="Rectangle 6">
              <a:extLst>
                <a:ext uri="{FF2B5EF4-FFF2-40B4-BE49-F238E27FC236}">
                  <a16:creationId xmlns:a16="http://schemas.microsoft.com/office/drawing/2014/main" id="{25229DFA-BBEC-474C-B825-D1FCA0BD19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9" y="950"/>
              <a:ext cx="4621" cy="2234"/>
            </a:xfrm>
            <a:prstGeom prst="rect">
              <a:avLst/>
            </a:prstGeom>
            <a:solidFill>
              <a:srgbClr val="FFFFFF"/>
            </a:solidFill>
            <a:ln w="4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5395" name="Line 7">
              <a:extLst>
                <a:ext uri="{FF2B5EF4-FFF2-40B4-BE49-F238E27FC236}">
                  <a16:creationId xmlns:a16="http://schemas.microsoft.com/office/drawing/2014/main" id="{79C8A7BC-F998-4A0B-8A14-B21A5EACC2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2" y="2284"/>
              <a:ext cx="4618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396" name="Line 8">
              <a:extLst>
                <a:ext uri="{FF2B5EF4-FFF2-40B4-BE49-F238E27FC236}">
                  <a16:creationId xmlns:a16="http://schemas.microsoft.com/office/drawing/2014/main" id="{30106A68-2FEF-4943-8061-C26AAFE6B5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2" y="2288"/>
              <a:ext cx="4618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397" name="Line 9">
              <a:extLst>
                <a:ext uri="{FF2B5EF4-FFF2-40B4-BE49-F238E27FC236}">
                  <a16:creationId xmlns:a16="http://schemas.microsoft.com/office/drawing/2014/main" id="{43FADF94-E267-45EC-AF4E-7C86E1B843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2" y="2291"/>
              <a:ext cx="4618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398" name="Line 10">
              <a:extLst>
                <a:ext uri="{FF2B5EF4-FFF2-40B4-BE49-F238E27FC236}">
                  <a16:creationId xmlns:a16="http://schemas.microsoft.com/office/drawing/2014/main" id="{0ECE5CAC-F745-4355-BDE7-C62FA42F34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2" y="2295"/>
              <a:ext cx="4618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399" name="Rectangle 11">
              <a:extLst>
                <a:ext uri="{FF2B5EF4-FFF2-40B4-BE49-F238E27FC236}">
                  <a16:creationId xmlns:a16="http://schemas.microsoft.com/office/drawing/2014/main" id="{BA6947FD-3145-4EB1-B204-57C90EEFED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3" y="2146"/>
              <a:ext cx="83" cy="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1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x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5400" name="Freeform 12">
              <a:extLst>
                <a:ext uri="{FF2B5EF4-FFF2-40B4-BE49-F238E27FC236}">
                  <a16:creationId xmlns:a16="http://schemas.microsoft.com/office/drawing/2014/main" id="{3392353B-1D00-4626-A589-FD3039D2D609}"/>
                </a:ext>
              </a:extLst>
            </p:cNvPr>
            <p:cNvSpPr>
              <a:spLocks/>
            </p:cNvSpPr>
            <p:nvPr/>
          </p:nvSpPr>
          <p:spPr bwMode="auto">
            <a:xfrm>
              <a:off x="4813" y="2251"/>
              <a:ext cx="40" cy="80"/>
            </a:xfrm>
            <a:custGeom>
              <a:avLst/>
              <a:gdLst>
                <a:gd name="T0" fmla="*/ 0 w 40"/>
                <a:gd name="T1" fmla="*/ 0 h 80"/>
                <a:gd name="T2" fmla="*/ 40 w 40"/>
                <a:gd name="T3" fmla="*/ 40 h 80"/>
                <a:gd name="T4" fmla="*/ 0 w 40"/>
                <a:gd name="T5" fmla="*/ 80 h 80"/>
                <a:gd name="T6" fmla="*/ 0 w 40"/>
                <a:gd name="T7" fmla="*/ 0 h 8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0"/>
                <a:gd name="T13" fmla="*/ 0 h 80"/>
                <a:gd name="T14" fmla="*/ 40 w 40"/>
                <a:gd name="T15" fmla="*/ 80 h 8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0" h="80">
                  <a:moveTo>
                    <a:pt x="0" y="0"/>
                  </a:moveTo>
                  <a:lnTo>
                    <a:pt x="40" y="40"/>
                  </a:lnTo>
                  <a:lnTo>
                    <a:pt x="0" y="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5401" name="Line 13">
              <a:extLst>
                <a:ext uri="{FF2B5EF4-FFF2-40B4-BE49-F238E27FC236}">
                  <a16:creationId xmlns:a16="http://schemas.microsoft.com/office/drawing/2014/main" id="{41234820-B566-4AD3-8037-0A078B0DEE8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14" y="950"/>
              <a:ext cx="1" cy="223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02" name="Line 14">
              <a:extLst>
                <a:ext uri="{FF2B5EF4-FFF2-40B4-BE49-F238E27FC236}">
                  <a16:creationId xmlns:a16="http://schemas.microsoft.com/office/drawing/2014/main" id="{2C7B5FCB-8D7B-4901-BC83-9A68892BB6F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17" y="950"/>
              <a:ext cx="1" cy="223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03" name="Line 15">
              <a:extLst>
                <a:ext uri="{FF2B5EF4-FFF2-40B4-BE49-F238E27FC236}">
                  <a16:creationId xmlns:a16="http://schemas.microsoft.com/office/drawing/2014/main" id="{AF49270A-4469-46FB-A6DC-8E95FA0B5EB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21" y="950"/>
              <a:ext cx="1" cy="223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04" name="Line 16">
              <a:extLst>
                <a:ext uri="{FF2B5EF4-FFF2-40B4-BE49-F238E27FC236}">
                  <a16:creationId xmlns:a16="http://schemas.microsoft.com/office/drawing/2014/main" id="{C96E3D3C-15B3-4862-A786-1A468A2FF6A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24" y="950"/>
              <a:ext cx="1" cy="223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05" name="Rectangle 17">
              <a:extLst>
                <a:ext uri="{FF2B5EF4-FFF2-40B4-BE49-F238E27FC236}">
                  <a16:creationId xmlns:a16="http://schemas.microsoft.com/office/drawing/2014/main" id="{5512C17B-DE18-441D-B874-A3F91545BE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1" y="942"/>
              <a:ext cx="83" cy="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1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y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5406" name="Freeform 18">
              <a:extLst>
                <a:ext uri="{FF2B5EF4-FFF2-40B4-BE49-F238E27FC236}">
                  <a16:creationId xmlns:a16="http://schemas.microsoft.com/office/drawing/2014/main" id="{E3AAD6BE-93D3-4A0D-95DE-AD153DB9299C}"/>
                </a:ext>
              </a:extLst>
            </p:cNvPr>
            <p:cNvSpPr>
              <a:spLocks/>
            </p:cNvSpPr>
            <p:nvPr/>
          </p:nvSpPr>
          <p:spPr bwMode="auto">
            <a:xfrm>
              <a:off x="781" y="953"/>
              <a:ext cx="80" cy="40"/>
            </a:xfrm>
            <a:custGeom>
              <a:avLst/>
              <a:gdLst>
                <a:gd name="T0" fmla="*/ 0 w 80"/>
                <a:gd name="T1" fmla="*/ 40 h 40"/>
                <a:gd name="T2" fmla="*/ 40 w 80"/>
                <a:gd name="T3" fmla="*/ 0 h 40"/>
                <a:gd name="T4" fmla="*/ 80 w 80"/>
                <a:gd name="T5" fmla="*/ 40 h 40"/>
                <a:gd name="T6" fmla="*/ 0 w 80"/>
                <a:gd name="T7" fmla="*/ 40 h 4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0"/>
                <a:gd name="T13" fmla="*/ 0 h 40"/>
                <a:gd name="T14" fmla="*/ 80 w 80"/>
                <a:gd name="T15" fmla="*/ 40 h 4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0" h="40">
                  <a:moveTo>
                    <a:pt x="0" y="40"/>
                  </a:moveTo>
                  <a:lnTo>
                    <a:pt x="40" y="0"/>
                  </a:lnTo>
                  <a:lnTo>
                    <a:pt x="80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5407" name="Rectangle 19">
              <a:extLst>
                <a:ext uri="{FF2B5EF4-FFF2-40B4-BE49-F238E27FC236}">
                  <a16:creationId xmlns:a16="http://schemas.microsoft.com/office/drawing/2014/main" id="{6E001D5C-B02C-413D-845B-C2E5C9ED3E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9" y="950"/>
              <a:ext cx="4621" cy="2234"/>
            </a:xfrm>
            <a:prstGeom prst="rect">
              <a:avLst/>
            </a:prstGeom>
            <a:noFill/>
            <a:ln w="7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5408" name="Line 20">
              <a:extLst>
                <a:ext uri="{FF2B5EF4-FFF2-40B4-BE49-F238E27FC236}">
                  <a16:creationId xmlns:a16="http://schemas.microsoft.com/office/drawing/2014/main" id="{50C92729-FE6C-4C79-AA1B-09EF8AC876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5" y="2270"/>
              <a:ext cx="1" cy="4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09" name="Rectangle 21">
              <a:extLst>
                <a:ext uri="{FF2B5EF4-FFF2-40B4-BE49-F238E27FC236}">
                  <a16:creationId xmlns:a16="http://schemas.microsoft.com/office/drawing/2014/main" id="{24415CA8-851B-40C2-9B36-9593B36530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5" y="2317"/>
              <a:ext cx="85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Symbol" panose="05050102010706020507" pitchFamily="18" charset="2"/>
                </a:rPr>
                <a:t>-1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5410" name="Rectangle 22">
              <a:extLst>
                <a:ext uri="{FF2B5EF4-FFF2-40B4-BE49-F238E27FC236}">
                  <a16:creationId xmlns:a16="http://schemas.microsoft.com/office/drawing/2014/main" id="{C739419C-E961-48EB-BC86-6D2B9175E4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5" y="2317"/>
              <a:ext cx="55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FF0000"/>
                  </a:solidFill>
                  <a:latin typeface="Symbol" panose="05050102010706020507" pitchFamily="18" charset="2"/>
                </a:rPr>
                <a:t>0</a:t>
              </a:r>
              <a:endParaRPr lang="en-US" altLang="en-US" sz="15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5411" name="Line 23">
              <a:extLst>
                <a:ext uri="{FF2B5EF4-FFF2-40B4-BE49-F238E27FC236}">
                  <a16:creationId xmlns:a16="http://schemas.microsoft.com/office/drawing/2014/main" id="{D918508B-595A-4A16-A6B7-D6DE4CC4B0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3" y="2270"/>
              <a:ext cx="1" cy="4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12" name="Rectangle 24">
              <a:extLst>
                <a:ext uri="{FF2B5EF4-FFF2-40B4-BE49-F238E27FC236}">
                  <a16:creationId xmlns:a16="http://schemas.microsoft.com/office/drawing/2014/main" id="{8D9E4350-BBFC-407A-B11B-BD3D8FED9E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4" y="2317"/>
              <a:ext cx="55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FF0000"/>
                  </a:solidFill>
                  <a:latin typeface="Symbol" panose="05050102010706020507" pitchFamily="18" charset="2"/>
                </a:rPr>
                <a:t>1</a:t>
              </a:r>
              <a:endParaRPr lang="en-US" altLang="en-US" sz="15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5413" name="Line 25">
              <a:extLst>
                <a:ext uri="{FF2B5EF4-FFF2-40B4-BE49-F238E27FC236}">
                  <a16:creationId xmlns:a16="http://schemas.microsoft.com/office/drawing/2014/main" id="{AAAE3FB6-FFF8-4D3F-8386-0D2B98E85F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5" y="2270"/>
              <a:ext cx="1" cy="4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14" name="Rectangle 26">
              <a:extLst>
                <a:ext uri="{FF2B5EF4-FFF2-40B4-BE49-F238E27FC236}">
                  <a16:creationId xmlns:a16="http://schemas.microsoft.com/office/drawing/2014/main" id="{58D725D0-8E25-47EC-9985-9E395EE0C4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9" y="2317"/>
              <a:ext cx="55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FF0000"/>
                  </a:solidFill>
                  <a:latin typeface="Symbol" panose="05050102010706020507" pitchFamily="18" charset="2"/>
                </a:rPr>
                <a:t>2</a:t>
              </a:r>
              <a:endParaRPr lang="en-US" altLang="en-US" sz="15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5415" name="Line 27">
              <a:extLst>
                <a:ext uri="{FF2B5EF4-FFF2-40B4-BE49-F238E27FC236}">
                  <a16:creationId xmlns:a16="http://schemas.microsoft.com/office/drawing/2014/main" id="{986CB0A5-068E-41B6-A043-86EFF8AC55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77" y="2270"/>
              <a:ext cx="1" cy="4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16" name="Rectangle 28">
              <a:extLst>
                <a:ext uri="{FF2B5EF4-FFF2-40B4-BE49-F238E27FC236}">
                  <a16:creationId xmlns:a16="http://schemas.microsoft.com/office/drawing/2014/main" id="{638ACE5E-2EB9-4B0E-9FA2-92CD077528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8" y="2317"/>
              <a:ext cx="55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FF0000"/>
                  </a:solidFill>
                  <a:latin typeface="Symbol" panose="05050102010706020507" pitchFamily="18" charset="2"/>
                </a:rPr>
                <a:t>3</a:t>
              </a:r>
              <a:endParaRPr lang="en-US" altLang="en-US" sz="15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5417" name="Line 29">
              <a:extLst>
                <a:ext uri="{FF2B5EF4-FFF2-40B4-BE49-F238E27FC236}">
                  <a16:creationId xmlns:a16="http://schemas.microsoft.com/office/drawing/2014/main" id="{74D74A74-5C34-4AFE-BBB2-64C0316D3B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33" y="2270"/>
              <a:ext cx="1" cy="4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18" name="Rectangle 30">
              <a:extLst>
                <a:ext uri="{FF2B5EF4-FFF2-40B4-BE49-F238E27FC236}">
                  <a16:creationId xmlns:a16="http://schemas.microsoft.com/office/drawing/2014/main" id="{F639D0E4-EE32-496D-8005-98C4E36C78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3" y="2317"/>
              <a:ext cx="55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FF0000"/>
                  </a:solidFill>
                  <a:latin typeface="Symbol" panose="05050102010706020507" pitchFamily="18" charset="2"/>
                </a:rPr>
                <a:t>4</a:t>
              </a:r>
              <a:endParaRPr lang="en-US" altLang="en-US" sz="15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5419" name="Line 31">
              <a:extLst>
                <a:ext uri="{FF2B5EF4-FFF2-40B4-BE49-F238E27FC236}">
                  <a16:creationId xmlns:a16="http://schemas.microsoft.com/office/drawing/2014/main" id="{FF594A8C-4F20-4FCE-9B1D-3EF31D2E08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85" y="2270"/>
              <a:ext cx="1" cy="4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20" name="Rectangle 32">
              <a:extLst>
                <a:ext uri="{FF2B5EF4-FFF2-40B4-BE49-F238E27FC236}">
                  <a16:creationId xmlns:a16="http://schemas.microsoft.com/office/drawing/2014/main" id="{0865548F-614A-45B8-9828-08EBCE1DFE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6" y="2317"/>
              <a:ext cx="55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FF0000"/>
                  </a:solidFill>
                  <a:latin typeface="Symbol" panose="05050102010706020507" pitchFamily="18" charset="2"/>
                </a:rPr>
                <a:t>5</a:t>
              </a:r>
              <a:endParaRPr lang="en-US" altLang="en-US" sz="15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5421" name="Line 33">
              <a:extLst>
                <a:ext uri="{FF2B5EF4-FFF2-40B4-BE49-F238E27FC236}">
                  <a16:creationId xmlns:a16="http://schemas.microsoft.com/office/drawing/2014/main" id="{B12C0507-C713-4A1F-8124-8A8CDB023D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37" y="2270"/>
              <a:ext cx="1" cy="4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22" name="Rectangle 34">
              <a:extLst>
                <a:ext uri="{FF2B5EF4-FFF2-40B4-BE49-F238E27FC236}">
                  <a16:creationId xmlns:a16="http://schemas.microsoft.com/office/drawing/2014/main" id="{15390084-804B-4ACD-8A43-FD36C1B39E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97" y="2317"/>
              <a:ext cx="55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FF0000"/>
                  </a:solidFill>
                  <a:latin typeface="Symbol" panose="05050102010706020507" pitchFamily="18" charset="2"/>
                </a:rPr>
                <a:t>6</a:t>
              </a:r>
              <a:endParaRPr lang="en-US" altLang="en-US" sz="15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5423" name="Line 35">
              <a:extLst>
                <a:ext uri="{FF2B5EF4-FFF2-40B4-BE49-F238E27FC236}">
                  <a16:creationId xmlns:a16="http://schemas.microsoft.com/office/drawing/2014/main" id="{040F55CC-ED15-4BDF-8AC4-FD9BA02DCB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89" y="2270"/>
              <a:ext cx="1" cy="4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24" name="Rectangle 36">
              <a:extLst>
                <a:ext uri="{FF2B5EF4-FFF2-40B4-BE49-F238E27FC236}">
                  <a16:creationId xmlns:a16="http://schemas.microsoft.com/office/drawing/2014/main" id="{F7F172B4-B063-4CD9-A8E2-98D7CA3BDF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20" y="2317"/>
              <a:ext cx="55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FF0000"/>
                  </a:solidFill>
                  <a:latin typeface="Symbol" panose="05050102010706020507" pitchFamily="18" charset="2"/>
                </a:rPr>
                <a:t>7</a:t>
              </a:r>
              <a:endParaRPr lang="en-US" altLang="en-US" sz="15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5425" name="Line 37">
              <a:extLst>
                <a:ext uri="{FF2B5EF4-FFF2-40B4-BE49-F238E27FC236}">
                  <a16:creationId xmlns:a16="http://schemas.microsoft.com/office/drawing/2014/main" id="{5AF211AA-88C6-4DC2-BB69-794ED3A44F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44" y="2270"/>
              <a:ext cx="1" cy="4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26" name="Rectangle 38">
              <a:extLst>
                <a:ext uri="{FF2B5EF4-FFF2-40B4-BE49-F238E27FC236}">
                  <a16:creationId xmlns:a16="http://schemas.microsoft.com/office/drawing/2014/main" id="{95BC1388-72CC-4710-B007-2B1C554966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05" y="2317"/>
              <a:ext cx="55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FF0000"/>
                  </a:solidFill>
                  <a:latin typeface="Symbol" panose="05050102010706020507" pitchFamily="18" charset="2"/>
                </a:rPr>
                <a:t>8</a:t>
              </a:r>
              <a:endParaRPr lang="en-US" altLang="en-US" sz="15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5427" name="Rectangle 39">
              <a:extLst>
                <a:ext uri="{FF2B5EF4-FFF2-40B4-BE49-F238E27FC236}">
                  <a16:creationId xmlns:a16="http://schemas.microsoft.com/office/drawing/2014/main" id="{CD2DAEFC-2260-4CF8-86AC-E58ABF7D8E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9" y="950"/>
              <a:ext cx="4621" cy="2234"/>
            </a:xfrm>
            <a:prstGeom prst="rect">
              <a:avLst/>
            </a:prstGeom>
            <a:noFill/>
            <a:ln w="7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</p:grpSp>
      <p:grpSp>
        <p:nvGrpSpPr>
          <p:cNvPr id="3" name="Group 43">
            <a:extLst>
              <a:ext uri="{FF2B5EF4-FFF2-40B4-BE49-F238E27FC236}">
                <a16:creationId xmlns:a16="http://schemas.microsoft.com/office/drawing/2014/main" id="{A26CF114-6C2C-412E-93A0-FA5281457FA6}"/>
              </a:ext>
            </a:extLst>
          </p:cNvPr>
          <p:cNvGrpSpPr>
            <a:grpSpLocks/>
          </p:cNvGrpSpPr>
          <p:nvPr/>
        </p:nvGrpSpPr>
        <p:grpSpPr bwMode="auto">
          <a:xfrm>
            <a:off x="5486400" y="1787525"/>
            <a:ext cx="461963" cy="955675"/>
            <a:chOff x="1583141" y="1815153"/>
            <a:chExt cx="461986" cy="956136"/>
          </a:xfrm>
        </p:grpSpPr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8880C67D-478A-4389-BDEA-1CA957CFB218}"/>
                </a:ext>
              </a:extLst>
            </p:cNvPr>
            <p:cNvCxnSpPr/>
            <p:nvPr/>
          </p:nvCxnSpPr>
          <p:spPr>
            <a:xfrm rot="5400000">
              <a:off x="1570334" y="2525109"/>
              <a:ext cx="490774" cy="1588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392" name="TextBox 42">
              <a:extLst>
                <a:ext uri="{FF2B5EF4-FFF2-40B4-BE49-F238E27FC236}">
                  <a16:creationId xmlns:a16="http://schemas.microsoft.com/office/drawing/2014/main" id="{C7845DEA-1485-4C66-B7FE-02E3985C26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83141" y="1815153"/>
              <a:ext cx="461986" cy="553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CA" altLang="en-US" sz="30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</a:p>
          </p:txBody>
        </p:sp>
      </p:grpSp>
      <p:grpSp>
        <p:nvGrpSpPr>
          <p:cNvPr id="4" name="Group 44">
            <a:extLst>
              <a:ext uri="{FF2B5EF4-FFF2-40B4-BE49-F238E27FC236}">
                <a16:creationId xmlns:a16="http://schemas.microsoft.com/office/drawing/2014/main" id="{C3C5B3F5-73D6-4A7E-AD7B-86C324260E19}"/>
              </a:ext>
            </a:extLst>
          </p:cNvPr>
          <p:cNvGrpSpPr>
            <a:grpSpLocks/>
          </p:cNvGrpSpPr>
          <p:nvPr/>
        </p:nvGrpSpPr>
        <p:grpSpPr bwMode="auto">
          <a:xfrm>
            <a:off x="3154363" y="1817688"/>
            <a:ext cx="441325" cy="955675"/>
            <a:chOff x="1583141" y="1815153"/>
            <a:chExt cx="441146" cy="956136"/>
          </a:xfrm>
        </p:grpSpPr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592E6C02-AA8E-4ABE-B397-3E724B5754E2}"/>
                </a:ext>
              </a:extLst>
            </p:cNvPr>
            <p:cNvCxnSpPr/>
            <p:nvPr/>
          </p:nvCxnSpPr>
          <p:spPr>
            <a:xfrm rot="5400000">
              <a:off x="1570228" y="2525108"/>
              <a:ext cx="490775" cy="1586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390" name="TextBox 46">
              <a:extLst>
                <a:ext uri="{FF2B5EF4-FFF2-40B4-BE49-F238E27FC236}">
                  <a16:creationId xmlns:a16="http://schemas.microsoft.com/office/drawing/2014/main" id="{35594BC0-7189-4403-85A6-B67D0C1555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83141" y="1815153"/>
              <a:ext cx="441146" cy="553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CA" altLang="en-US" sz="30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</a:p>
          </p:txBody>
        </p:sp>
      </p:grpSp>
      <p:grpSp>
        <p:nvGrpSpPr>
          <p:cNvPr id="5" name="Group 47">
            <a:extLst>
              <a:ext uri="{FF2B5EF4-FFF2-40B4-BE49-F238E27FC236}">
                <a16:creationId xmlns:a16="http://schemas.microsoft.com/office/drawing/2014/main" id="{202464AF-CAE0-4844-B1C1-40E518C34392}"/>
              </a:ext>
            </a:extLst>
          </p:cNvPr>
          <p:cNvGrpSpPr>
            <a:grpSpLocks/>
          </p:cNvGrpSpPr>
          <p:nvPr/>
        </p:nvGrpSpPr>
        <p:grpSpPr bwMode="auto">
          <a:xfrm>
            <a:off x="1765300" y="1792288"/>
            <a:ext cx="461963" cy="955675"/>
            <a:chOff x="1583141" y="1815153"/>
            <a:chExt cx="461986" cy="956136"/>
          </a:xfrm>
        </p:grpSpPr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24EB7CFD-A6DD-4E97-A08F-8F133AE7A3A7}"/>
                </a:ext>
              </a:extLst>
            </p:cNvPr>
            <p:cNvCxnSpPr/>
            <p:nvPr/>
          </p:nvCxnSpPr>
          <p:spPr>
            <a:xfrm rot="5400000">
              <a:off x="1570334" y="2525108"/>
              <a:ext cx="490775" cy="1588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388" name="TextBox 49">
              <a:extLst>
                <a:ext uri="{FF2B5EF4-FFF2-40B4-BE49-F238E27FC236}">
                  <a16:creationId xmlns:a16="http://schemas.microsoft.com/office/drawing/2014/main" id="{5E1B294B-CC14-45A6-BDDB-BF89A56C18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83141" y="1815153"/>
              <a:ext cx="461986" cy="553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CA" altLang="en-US" sz="30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</a:p>
          </p:txBody>
        </p:sp>
      </p:grpSp>
      <p:grpSp>
        <p:nvGrpSpPr>
          <p:cNvPr id="6" name="Group 50">
            <a:extLst>
              <a:ext uri="{FF2B5EF4-FFF2-40B4-BE49-F238E27FC236}">
                <a16:creationId xmlns:a16="http://schemas.microsoft.com/office/drawing/2014/main" id="{5845FBAF-C7A4-4546-8B3F-C90942BE2A56}"/>
              </a:ext>
            </a:extLst>
          </p:cNvPr>
          <p:cNvGrpSpPr>
            <a:grpSpLocks/>
          </p:cNvGrpSpPr>
          <p:nvPr/>
        </p:nvGrpSpPr>
        <p:grpSpPr bwMode="auto">
          <a:xfrm>
            <a:off x="2027238" y="1795463"/>
            <a:ext cx="461962" cy="955675"/>
            <a:chOff x="1583141" y="1815153"/>
            <a:chExt cx="461986" cy="956136"/>
          </a:xfrm>
        </p:grpSpPr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7226C74E-E657-4912-8FCC-3F5DBAC1E32F}"/>
                </a:ext>
              </a:extLst>
            </p:cNvPr>
            <p:cNvCxnSpPr/>
            <p:nvPr/>
          </p:nvCxnSpPr>
          <p:spPr>
            <a:xfrm rot="5400000">
              <a:off x="1570335" y="2525108"/>
              <a:ext cx="490775" cy="1587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386" name="TextBox 52">
              <a:extLst>
                <a:ext uri="{FF2B5EF4-FFF2-40B4-BE49-F238E27FC236}">
                  <a16:creationId xmlns:a16="http://schemas.microsoft.com/office/drawing/2014/main" id="{880DE1DE-8B6D-4F74-926C-63E153A759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83141" y="1815153"/>
              <a:ext cx="461986" cy="553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CA" altLang="en-US" sz="30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D</a:t>
              </a:r>
            </a:p>
          </p:txBody>
        </p:sp>
      </p:grpSp>
      <p:grpSp>
        <p:nvGrpSpPr>
          <p:cNvPr id="7" name="Group 53">
            <a:extLst>
              <a:ext uri="{FF2B5EF4-FFF2-40B4-BE49-F238E27FC236}">
                <a16:creationId xmlns:a16="http://schemas.microsoft.com/office/drawing/2014/main" id="{D6EF35C7-0839-4DF1-A024-163A164F807A}"/>
              </a:ext>
            </a:extLst>
          </p:cNvPr>
          <p:cNvGrpSpPr>
            <a:grpSpLocks/>
          </p:cNvGrpSpPr>
          <p:nvPr/>
        </p:nvGrpSpPr>
        <p:grpSpPr bwMode="auto">
          <a:xfrm>
            <a:off x="3611563" y="1811338"/>
            <a:ext cx="441325" cy="955675"/>
            <a:chOff x="1583141" y="1815153"/>
            <a:chExt cx="441146" cy="956136"/>
          </a:xfrm>
        </p:grpSpPr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C8C13606-E498-448F-925E-ACD02CFD87A6}"/>
                </a:ext>
              </a:extLst>
            </p:cNvPr>
            <p:cNvCxnSpPr/>
            <p:nvPr/>
          </p:nvCxnSpPr>
          <p:spPr>
            <a:xfrm rot="5400000">
              <a:off x="1570228" y="2525108"/>
              <a:ext cx="490775" cy="1586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384" name="TextBox 55">
              <a:extLst>
                <a:ext uri="{FF2B5EF4-FFF2-40B4-BE49-F238E27FC236}">
                  <a16:creationId xmlns:a16="http://schemas.microsoft.com/office/drawing/2014/main" id="{EF9241F2-300F-4041-8575-F51EEADC8D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83141" y="1815153"/>
              <a:ext cx="441146" cy="553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CA" altLang="en-US" sz="30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E</a:t>
              </a:r>
            </a:p>
          </p:txBody>
        </p:sp>
      </p:grpSp>
      <p:graphicFrame>
        <p:nvGraphicFramePr>
          <p:cNvPr id="57" name="Object 40">
            <a:extLst>
              <a:ext uri="{FF2B5EF4-FFF2-40B4-BE49-F238E27FC236}">
                <a16:creationId xmlns:a16="http://schemas.microsoft.com/office/drawing/2014/main" id="{5F40DDBC-C867-4D5A-BA49-A0D73496669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1775" y="4914900"/>
          <a:ext cx="1138238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10891" imgH="431613" progId="Equation.DSMT4">
                  <p:embed/>
                </p:oleObj>
              </mc:Choice>
              <mc:Fallback>
                <p:oleObj name="Equation" r:id="rId4" imgW="710891" imgH="431613" progId="Equation.DSMT4">
                  <p:embed/>
                  <p:pic>
                    <p:nvPicPr>
                      <p:cNvPr id="57" name="Object 40">
                        <a:extLst>
                          <a:ext uri="{FF2B5EF4-FFF2-40B4-BE49-F238E27FC236}">
                            <a16:creationId xmlns:a16="http://schemas.microsoft.com/office/drawing/2014/main" id="{5F40DDBC-C867-4D5A-BA49-A0D73496669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75" y="4914900"/>
                        <a:ext cx="1138238" cy="688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3">
            <a:extLst>
              <a:ext uri="{FF2B5EF4-FFF2-40B4-BE49-F238E27FC236}">
                <a16:creationId xmlns:a16="http://schemas.microsoft.com/office/drawing/2014/main" id="{56C21F53-5355-408B-A13A-9D75DB028A0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3213" y="4256088"/>
          <a:ext cx="1300162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12447" imgH="215806" progId="Equation.DSMT4">
                  <p:embed/>
                </p:oleObj>
              </mc:Choice>
              <mc:Fallback>
                <p:oleObj name="Equation" r:id="rId6" imgW="812447" imgH="215806" progId="Equation.DSMT4">
                  <p:embed/>
                  <p:pic>
                    <p:nvPicPr>
                      <p:cNvPr id="58" name="Object 3">
                        <a:extLst>
                          <a:ext uri="{FF2B5EF4-FFF2-40B4-BE49-F238E27FC236}">
                            <a16:creationId xmlns:a16="http://schemas.microsoft.com/office/drawing/2014/main" id="{56C21F53-5355-408B-A13A-9D75DB028A0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213" y="4256088"/>
                        <a:ext cx="1300162" cy="34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4">
            <a:extLst>
              <a:ext uri="{FF2B5EF4-FFF2-40B4-BE49-F238E27FC236}">
                <a16:creationId xmlns:a16="http://schemas.microsoft.com/office/drawing/2014/main" id="{F2AAB471-EFD1-4443-9CA2-A4786FB2B1B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1613" y="5859463"/>
          <a:ext cx="1341437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37836" imgH="431613" progId="Equation.DSMT4">
                  <p:embed/>
                </p:oleObj>
              </mc:Choice>
              <mc:Fallback>
                <p:oleObj name="Equation" r:id="rId8" imgW="837836" imgH="431613" progId="Equation.DSMT4">
                  <p:embed/>
                  <p:pic>
                    <p:nvPicPr>
                      <p:cNvPr id="59" name="Object 4">
                        <a:extLst>
                          <a:ext uri="{FF2B5EF4-FFF2-40B4-BE49-F238E27FC236}">
                            <a16:creationId xmlns:a16="http://schemas.microsoft.com/office/drawing/2014/main" id="{F2AAB471-EFD1-4443-9CA2-A4786FB2B1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613" y="5859463"/>
                        <a:ext cx="1341437" cy="688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5">
            <a:extLst>
              <a:ext uri="{FF2B5EF4-FFF2-40B4-BE49-F238E27FC236}">
                <a16:creationId xmlns:a16="http://schemas.microsoft.com/office/drawing/2014/main" id="{4FCB8752-B50C-42C3-865C-01597C0D800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49588" y="4918075"/>
          <a:ext cx="1239837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74364" imgH="431613" progId="Equation.DSMT4">
                  <p:embed/>
                </p:oleObj>
              </mc:Choice>
              <mc:Fallback>
                <p:oleObj name="Equation" r:id="rId10" imgW="774364" imgH="431613" progId="Equation.DSMT4">
                  <p:embed/>
                  <p:pic>
                    <p:nvPicPr>
                      <p:cNvPr id="60" name="Object 5">
                        <a:extLst>
                          <a:ext uri="{FF2B5EF4-FFF2-40B4-BE49-F238E27FC236}">
                            <a16:creationId xmlns:a16="http://schemas.microsoft.com/office/drawing/2014/main" id="{4FCB8752-B50C-42C3-865C-01597C0D800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9588" y="4918075"/>
                        <a:ext cx="1239837" cy="688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6">
            <a:extLst>
              <a:ext uri="{FF2B5EF4-FFF2-40B4-BE49-F238E27FC236}">
                <a16:creationId xmlns:a16="http://schemas.microsoft.com/office/drawing/2014/main" id="{F192ECC3-9ADF-4F25-A4A2-7815EC54B6A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87675" y="4271963"/>
          <a:ext cx="1422400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88614" imgH="215806" progId="Equation.DSMT4">
                  <p:embed/>
                </p:oleObj>
              </mc:Choice>
              <mc:Fallback>
                <p:oleObj name="Equation" r:id="rId12" imgW="888614" imgH="215806" progId="Equation.DSMT4">
                  <p:embed/>
                  <p:pic>
                    <p:nvPicPr>
                      <p:cNvPr id="61" name="Object 6">
                        <a:extLst>
                          <a:ext uri="{FF2B5EF4-FFF2-40B4-BE49-F238E27FC236}">
                            <a16:creationId xmlns:a16="http://schemas.microsoft.com/office/drawing/2014/main" id="{F192ECC3-9ADF-4F25-A4A2-7815EC54B6A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675" y="4271963"/>
                        <a:ext cx="1422400" cy="34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Object 7">
            <a:extLst>
              <a:ext uri="{FF2B5EF4-FFF2-40B4-BE49-F238E27FC236}">
                <a16:creationId xmlns:a16="http://schemas.microsoft.com/office/drawing/2014/main" id="{2C260DD8-33CE-41CA-98B5-504601A6B6D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55925" y="5889625"/>
          <a:ext cx="1320800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25500" imgH="431800" progId="Equation.DSMT4">
                  <p:embed/>
                </p:oleObj>
              </mc:Choice>
              <mc:Fallback>
                <p:oleObj name="Equation" r:id="rId14" imgW="825500" imgH="431800" progId="Equation.DSMT4">
                  <p:embed/>
                  <p:pic>
                    <p:nvPicPr>
                      <p:cNvPr id="62" name="Object 7">
                        <a:extLst>
                          <a:ext uri="{FF2B5EF4-FFF2-40B4-BE49-F238E27FC236}">
                            <a16:creationId xmlns:a16="http://schemas.microsoft.com/office/drawing/2014/main" id="{2C260DD8-33CE-41CA-98B5-504601A6B6D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5925" y="5889625"/>
                        <a:ext cx="1320800" cy="688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8">
            <a:extLst>
              <a:ext uri="{FF2B5EF4-FFF2-40B4-BE49-F238E27FC236}">
                <a16:creationId xmlns:a16="http://schemas.microsoft.com/office/drawing/2014/main" id="{04693724-D407-4227-8098-E16B60B60E6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34013" y="4865688"/>
          <a:ext cx="1443037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01309" imgH="431613" progId="Equation.DSMT4">
                  <p:embed/>
                </p:oleObj>
              </mc:Choice>
              <mc:Fallback>
                <p:oleObj name="Equation" r:id="rId16" imgW="901309" imgH="431613" progId="Equation.DSMT4">
                  <p:embed/>
                  <p:pic>
                    <p:nvPicPr>
                      <p:cNvPr id="63" name="Object 8">
                        <a:extLst>
                          <a:ext uri="{FF2B5EF4-FFF2-40B4-BE49-F238E27FC236}">
                            <a16:creationId xmlns:a16="http://schemas.microsoft.com/office/drawing/2014/main" id="{04693724-D407-4227-8098-E16B60B60E6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4013" y="4865688"/>
                        <a:ext cx="1443037" cy="688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9">
            <a:extLst>
              <a:ext uri="{FF2B5EF4-FFF2-40B4-BE49-F238E27FC236}">
                <a16:creationId xmlns:a16="http://schemas.microsoft.com/office/drawing/2014/main" id="{235F2E2F-FC85-4668-9C43-84762F6770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14963" y="4275138"/>
          <a:ext cx="1158875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723586" imgH="215806" progId="Equation.DSMT4">
                  <p:embed/>
                </p:oleObj>
              </mc:Choice>
              <mc:Fallback>
                <p:oleObj name="Equation" r:id="rId18" imgW="723586" imgH="215806" progId="Equation.DSMT4">
                  <p:embed/>
                  <p:pic>
                    <p:nvPicPr>
                      <p:cNvPr id="64" name="Object 9">
                        <a:extLst>
                          <a:ext uri="{FF2B5EF4-FFF2-40B4-BE49-F238E27FC236}">
                            <a16:creationId xmlns:a16="http://schemas.microsoft.com/office/drawing/2014/main" id="{235F2E2F-FC85-4668-9C43-84762F67706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4963" y="4275138"/>
                        <a:ext cx="1158875" cy="34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" name="TextBox 65">
            <a:extLst>
              <a:ext uri="{FF2B5EF4-FFF2-40B4-BE49-F238E27FC236}">
                <a16:creationId xmlns:a16="http://schemas.microsoft.com/office/drawing/2014/main" id="{D14677E5-8EDB-4410-B59C-EF3399F3BCC1}"/>
              </a:ext>
            </a:extLst>
          </p:cNvPr>
          <p:cNvSpPr txBox="1"/>
          <p:nvPr/>
        </p:nvSpPr>
        <p:spPr>
          <a:xfrm>
            <a:off x="1844675" y="3592513"/>
            <a:ext cx="457200" cy="5222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sz="2800" b="1" dirty="0">
                <a:solidFill>
                  <a:srgbClr val="FF0000"/>
                </a:solidFill>
                <a:latin typeface="+mj-lt"/>
                <a:cs typeface="+mn-cs"/>
              </a:rPr>
              <a:t>A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A1AD9AC6-21E5-43F7-8431-3AD5D1B40CDB}"/>
              </a:ext>
            </a:extLst>
          </p:cNvPr>
          <p:cNvSpPr txBox="1"/>
          <p:nvPr/>
        </p:nvSpPr>
        <p:spPr>
          <a:xfrm>
            <a:off x="2986088" y="3613150"/>
            <a:ext cx="463550" cy="5238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sz="2800" b="1" dirty="0">
                <a:solidFill>
                  <a:srgbClr val="FF0000"/>
                </a:solidFill>
                <a:latin typeface="+mj-lt"/>
                <a:cs typeface="+mn-cs"/>
              </a:rPr>
              <a:t>B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BF94FD08-E867-417D-A59C-520B4A28C5F5}"/>
              </a:ext>
            </a:extLst>
          </p:cNvPr>
          <p:cNvSpPr txBox="1"/>
          <p:nvPr/>
        </p:nvSpPr>
        <p:spPr>
          <a:xfrm>
            <a:off x="4957763" y="3592513"/>
            <a:ext cx="484187" cy="5222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sz="2800" b="1" dirty="0">
                <a:solidFill>
                  <a:srgbClr val="FF0000"/>
                </a:solidFill>
                <a:latin typeface="+mj-lt"/>
                <a:cs typeface="+mn-cs"/>
              </a:rPr>
              <a:t>D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7DBE283A-3168-4DD2-B8C6-A19815F1A972}"/>
              </a:ext>
            </a:extLst>
          </p:cNvPr>
          <p:cNvSpPr txBox="1"/>
          <p:nvPr/>
        </p:nvSpPr>
        <p:spPr>
          <a:xfrm>
            <a:off x="3983038" y="3614738"/>
            <a:ext cx="463550" cy="5238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sz="2800" b="1" dirty="0">
                <a:solidFill>
                  <a:srgbClr val="FF0000"/>
                </a:solidFill>
                <a:latin typeface="+mj-lt"/>
                <a:cs typeface="+mn-cs"/>
              </a:rPr>
              <a:t>C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699A1F91-FD0A-4F6B-93EF-07F09D493DF6}"/>
              </a:ext>
            </a:extLst>
          </p:cNvPr>
          <p:cNvSpPr txBox="1"/>
          <p:nvPr/>
        </p:nvSpPr>
        <p:spPr>
          <a:xfrm>
            <a:off x="6003925" y="3576638"/>
            <a:ext cx="457200" cy="5222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sz="2800" b="1" dirty="0">
                <a:solidFill>
                  <a:srgbClr val="FF0000"/>
                </a:solidFill>
                <a:latin typeface="+mj-lt"/>
                <a:cs typeface="+mn-cs"/>
              </a:rPr>
              <a:t>E</a:t>
            </a:r>
          </a:p>
        </p:txBody>
      </p:sp>
      <p:sp>
        <p:nvSpPr>
          <p:cNvPr id="15382" name="Text Box 5">
            <a:extLst>
              <a:ext uri="{FF2B5EF4-FFF2-40B4-BE49-F238E27FC236}">
                <a16:creationId xmlns:a16="http://schemas.microsoft.com/office/drawing/2014/main" id="{4EBD3A7D-963D-4D91-A5FA-72B4EA71C3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20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6233 0.19889 " pathEditMode="relative" ptsTypes="AA">
                                      <p:cBhvr>
                                        <p:cTn id="82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14549 0.33395 " pathEditMode="relative" ptsTypes="AA">
                                      <p:cBhvr>
                                        <p:cTn id="86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1823 0.20398 " pathEditMode="relative" ptsTypes="AA">
                                      <p:cBhvr>
                                        <p:cTn id="90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37135 0.19542 " pathEditMode="relative" ptsTypes="AA">
                                      <p:cBhvr>
                                        <p:cTn id="94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11128 0.16374 -0.2224 0.32771 -0.2092 0.34251 C -0.19601 0.35731 -0.05851 0.22271 0.07917 0.08835 " pathEditMode="relative" ptsTypes="aaA">
                                      <p:cBhvr>
                                        <p:cTn id="98" dur="5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66" grpId="1"/>
      <p:bldP spid="67" grpId="0"/>
      <p:bldP spid="67" grpId="1"/>
      <p:bldP spid="68" grpId="0"/>
      <p:bldP spid="68" grpId="1"/>
      <p:bldP spid="69" grpId="0"/>
      <p:bldP spid="69" grpId="1"/>
      <p:bldP spid="70" grpId="0"/>
      <p:bldP spid="70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537ADE-B369-4FB7-9CB8-2E5390B13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686675" cy="5826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2500" dirty="0"/>
              <a:t>II) Trigonometric and Periodic Functions:</a:t>
            </a:r>
          </a:p>
        </p:txBody>
      </p:sp>
      <p:grpSp>
        <p:nvGrpSpPr>
          <p:cNvPr id="17411" name="Group 5">
            <a:extLst>
              <a:ext uri="{FF2B5EF4-FFF2-40B4-BE49-F238E27FC236}">
                <a16:creationId xmlns:a16="http://schemas.microsoft.com/office/drawing/2014/main" id="{A116817C-84ED-4640-925D-6730A1C13B2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12763" y="1211263"/>
            <a:ext cx="6556375" cy="2006600"/>
            <a:chOff x="495" y="896"/>
            <a:chExt cx="6883" cy="2107"/>
          </a:xfrm>
        </p:grpSpPr>
        <p:sp>
          <p:nvSpPr>
            <p:cNvPr id="17447" name="AutoShape 4">
              <a:extLst>
                <a:ext uri="{FF2B5EF4-FFF2-40B4-BE49-F238E27FC236}">
                  <a16:creationId xmlns:a16="http://schemas.microsoft.com/office/drawing/2014/main" id="{9B9F38D2-9C17-47F8-8EB2-B2991A607304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95" y="900"/>
              <a:ext cx="4332" cy="21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48" name="Rectangle 6">
              <a:extLst>
                <a:ext uri="{FF2B5EF4-FFF2-40B4-BE49-F238E27FC236}">
                  <a16:creationId xmlns:a16="http://schemas.microsoft.com/office/drawing/2014/main" id="{821C184B-10C0-47E1-9565-4903B03731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" y="904"/>
              <a:ext cx="4324" cy="2095"/>
            </a:xfrm>
            <a:prstGeom prst="rect">
              <a:avLst/>
            </a:prstGeom>
            <a:solidFill>
              <a:srgbClr val="FFFFFF"/>
            </a:solidFill>
            <a:ln w="4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/>
            </a:p>
          </p:txBody>
        </p:sp>
        <p:sp>
          <p:nvSpPr>
            <p:cNvPr id="17449" name="Line 10">
              <a:extLst>
                <a:ext uri="{FF2B5EF4-FFF2-40B4-BE49-F238E27FC236}">
                  <a16:creationId xmlns:a16="http://schemas.microsoft.com/office/drawing/2014/main" id="{831C624C-B70B-40CC-A6BB-E98BA491EDD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21" y="1906"/>
              <a:ext cx="5457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50" name="Rectangle 11">
              <a:extLst>
                <a:ext uri="{FF2B5EF4-FFF2-40B4-BE49-F238E27FC236}">
                  <a16:creationId xmlns:a16="http://schemas.microsoft.com/office/drawing/2014/main" id="{BC1F1634-BCD8-4405-AE30-E943C85873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34" y="1810"/>
              <a:ext cx="72" cy="1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1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x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7451" name="Line 13">
              <a:extLst>
                <a:ext uri="{FF2B5EF4-FFF2-40B4-BE49-F238E27FC236}">
                  <a16:creationId xmlns:a16="http://schemas.microsoft.com/office/drawing/2014/main" id="{94994576-19DF-4059-928D-78B623A29DA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11" y="904"/>
              <a:ext cx="1" cy="209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52" name="Line 14">
              <a:extLst>
                <a:ext uri="{FF2B5EF4-FFF2-40B4-BE49-F238E27FC236}">
                  <a16:creationId xmlns:a16="http://schemas.microsoft.com/office/drawing/2014/main" id="{C5FD0AB6-370D-4396-A2A0-2D14A590C60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16" y="904"/>
              <a:ext cx="1" cy="209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53" name="Line 15">
              <a:extLst>
                <a:ext uri="{FF2B5EF4-FFF2-40B4-BE49-F238E27FC236}">
                  <a16:creationId xmlns:a16="http://schemas.microsoft.com/office/drawing/2014/main" id="{FCEE0C55-7823-4A4D-A512-7717E3A2F9D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20" y="904"/>
              <a:ext cx="1" cy="209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54" name="Line 16">
              <a:extLst>
                <a:ext uri="{FF2B5EF4-FFF2-40B4-BE49-F238E27FC236}">
                  <a16:creationId xmlns:a16="http://schemas.microsoft.com/office/drawing/2014/main" id="{AD08786C-62E2-4BFD-B5BD-7AB23F1AD11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24" y="904"/>
              <a:ext cx="1" cy="209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55" name="Rectangle 17">
              <a:extLst>
                <a:ext uri="{FF2B5EF4-FFF2-40B4-BE49-F238E27FC236}">
                  <a16:creationId xmlns:a16="http://schemas.microsoft.com/office/drawing/2014/main" id="{2F19947F-38C6-4DC8-BCAB-36BA87B07C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1" y="896"/>
              <a:ext cx="72" cy="1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1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y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7456" name="Freeform 18">
              <a:extLst>
                <a:ext uri="{FF2B5EF4-FFF2-40B4-BE49-F238E27FC236}">
                  <a16:creationId xmlns:a16="http://schemas.microsoft.com/office/drawing/2014/main" id="{0981BD39-6357-4F81-ACC0-C64A6A2E8540}"/>
                </a:ext>
              </a:extLst>
            </p:cNvPr>
            <p:cNvSpPr>
              <a:spLocks/>
            </p:cNvSpPr>
            <p:nvPr/>
          </p:nvSpPr>
          <p:spPr bwMode="auto">
            <a:xfrm>
              <a:off x="2382" y="908"/>
              <a:ext cx="76" cy="39"/>
            </a:xfrm>
            <a:custGeom>
              <a:avLst/>
              <a:gdLst>
                <a:gd name="T0" fmla="*/ 0 w 76"/>
                <a:gd name="T1" fmla="*/ 39 h 39"/>
                <a:gd name="T2" fmla="*/ 38 w 76"/>
                <a:gd name="T3" fmla="*/ 0 h 39"/>
                <a:gd name="T4" fmla="*/ 76 w 76"/>
                <a:gd name="T5" fmla="*/ 39 h 39"/>
                <a:gd name="T6" fmla="*/ 0 w 76"/>
                <a:gd name="T7" fmla="*/ 39 h 3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6"/>
                <a:gd name="T13" fmla="*/ 0 h 39"/>
                <a:gd name="T14" fmla="*/ 76 w 76"/>
                <a:gd name="T15" fmla="*/ 39 h 3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6" h="39">
                  <a:moveTo>
                    <a:pt x="0" y="39"/>
                  </a:moveTo>
                  <a:lnTo>
                    <a:pt x="38" y="0"/>
                  </a:lnTo>
                  <a:lnTo>
                    <a:pt x="76" y="39"/>
                  </a:lnTo>
                  <a:lnTo>
                    <a:pt x="0" y="39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23" name="Freeform 20">
            <a:extLst>
              <a:ext uri="{FF2B5EF4-FFF2-40B4-BE49-F238E27FC236}">
                <a16:creationId xmlns:a16="http://schemas.microsoft.com/office/drawing/2014/main" id="{68A33FA7-8328-41E1-B416-0B52FCEDB479}"/>
              </a:ext>
            </a:extLst>
          </p:cNvPr>
          <p:cNvSpPr>
            <a:spLocks/>
          </p:cNvSpPr>
          <p:nvPr/>
        </p:nvSpPr>
        <p:spPr bwMode="auto">
          <a:xfrm>
            <a:off x="1927225" y="1719263"/>
            <a:ext cx="4114800" cy="995362"/>
          </a:xfrm>
          <a:custGeom>
            <a:avLst/>
            <a:gdLst>
              <a:gd name="T0" fmla="*/ 2147483646 w 1021"/>
              <a:gd name="T1" fmla="*/ 2147483646 h 247"/>
              <a:gd name="T2" fmla="*/ 2147483646 w 1021"/>
              <a:gd name="T3" fmla="*/ 2147483646 h 247"/>
              <a:gd name="T4" fmla="*/ 2147483646 w 1021"/>
              <a:gd name="T5" fmla="*/ 2147483646 h 247"/>
              <a:gd name="T6" fmla="*/ 2147483646 w 1021"/>
              <a:gd name="T7" fmla="*/ 2147483646 h 247"/>
              <a:gd name="T8" fmla="*/ 2147483646 w 1021"/>
              <a:gd name="T9" fmla="*/ 2147483646 h 247"/>
              <a:gd name="T10" fmla="*/ 2147483646 w 1021"/>
              <a:gd name="T11" fmla="*/ 2147483646 h 247"/>
              <a:gd name="T12" fmla="*/ 2147483646 w 1021"/>
              <a:gd name="T13" fmla="*/ 2147483646 h 247"/>
              <a:gd name="T14" fmla="*/ 2147483646 w 1021"/>
              <a:gd name="T15" fmla="*/ 2147483646 h 247"/>
              <a:gd name="T16" fmla="*/ 2147483646 w 1021"/>
              <a:gd name="T17" fmla="*/ 2147483646 h 247"/>
              <a:gd name="T18" fmla="*/ 2147483646 w 1021"/>
              <a:gd name="T19" fmla="*/ 2147483646 h 247"/>
              <a:gd name="T20" fmla="*/ 2147483646 w 1021"/>
              <a:gd name="T21" fmla="*/ 2147483646 h 247"/>
              <a:gd name="T22" fmla="*/ 2147483646 w 1021"/>
              <a:gd name="T23" fmla="*/ 2147483646 h 247"/>
              <a:gd name="T24" fmla="*/ 2147483646 w 1021"/>
              <a:gd name="T25" fmla="*/ 2147483646 h 247"/>
              <a:gd name="T26" fmla="*/ 2147483646 w 1021"/>
              <a:gd name="T27" fmla="*/ 2147483646 h 247"/>
              <a:gd name="T28" fmla="*/ 2147483646 w 1021"/>
              <a:gd name="T29" fmla="*/ 2147483646 h 247"/>
              <a:gd name="T30" fmla="*/ 2147483646 w 1021"/>
              <a:gd name="T31" fmla="*/ 2147483646 h 247"/>
              <a:gd name="T32" fmla="*/ 2147483646 w 1021"/>
              <a:gd name="T33" fmla="*/ 2147483646 h 247"/>
              <a:gd name="T34" fmla="*/ 2147483646 w 1021"/>
              <a:gd name="T35" fmla="*/ 2147483646 h 247"/>
              <a:gd name="T36" fmla="*/ 2147483646 w 1021"/>
              <a:gd name="T37" fmla="*/ 2147483646 h 247"/>
              <a:gd name="T38" fmla="*/ 2147483646 w 1021"/>
              <a:gd name="T39" fmla="*/ 2147483646 h 247"/>
              <a:gd name="T40" fmla="*/ 2147483646 w 1021"/>
              <a:gd name="T41" fmla="*/ 2147483646 h 247"/>
              <a:gd name="T42" fmla="*/ 2147483646 w 1021"/>
              <a:gd name="T43" fmla="*/ 2147483646 h 247"/>
              <a:gd name="T44" fmla="*/ 2147483646 w 1021"/>
              <a:gd name="T45" fmla="*/ 2147483646 h 247"/>
              <a:gd name="T46" fmla="*/ 2147483646 w 1021"/>
              <a:gd name="T47" fmla="*/ 2147483646 h 247"/>
              <a:gd name="T48" fmla="*/ 2147483646 w 1021"/>
              <a:gd name="T49" fmla="*/ 2147483646 h 247"/>
              <a:gd name="T50" fmla="*/ 2147483646 w 1021"/>
              <a:gd name="T51" fmla="*/ 2147483646 h 247"/>
              <a:gd name="T52" fmla="*/ 2147483646 w 1021"/>
              <a:gd name="T53" fmla="*/ 2147483646 h 247"/>
              <a:gd name="T54" fmla="*/ 2147483646 w 1021"/>
              <a:gd name="T55" fmla="*/ 2147483646 h 247"/>
              <a:gd name="T56" fmla="*/ 2147483646 w 1021"/>
              <a:gd name="T57" fmla="*/ 2147483646 h 247"/>
              <a:gd name="T58" fmla="*/ 2147483646 w 1021"/>
              <a:gd name="T59" fmla="*/ 2147483646 h 247"/>
              <a:gd name="T60" fmla="*/ 2147483646 w 1021"/>
              <a:gd name="T61" fmla="*/ 2147483646 h 247"/>
              <a:gd name="T62" fmla="*/ 2147483646 w 1021"/>
              <a:gd name="T63" fmla="*/ 2147483646 h 247"/>
              <a:gd name="T64" fmla="*/ 2147483646 w 1021"/>
              <a:gd name="T65" fmla="*/ 2147483646 h 247"/>
              <a:gd name="T66" fmla="*/ 2147483646 w 1021"/>
              <a:gd name="T67" fmla="*/ 2147483646 h 247"/>
              <a:gd name="T68" fmla="*/ 2147483646 w 1021"/>
              <a:gd name="T69" fmla="*/ 2147483646 h 247"/>
              <a:gd name="T70" fmla="*/ 2147483646 w 1021"/>
              <a:gd name="T71" fmla="*/ 2147483646 h 247"/>
              <a:gd name="T72" fmla="*/ 2147483646 w 1021"/>
              <a:gd name="T73" fmla="*/ 2147483646 h 247"/>
              <a:gd name="T74" fmla="*/ 2147483646 w 1021"/>
              <a:gd name="T75" fmla="*/ 2147483646 h 247"/>
              <a:gd name="T76" fmla="*/ 2147483646 w 1021"/>
              <a:gd name="T77" fmla="*/ 2147483646 h 247"/>
              <a:gd name="T78" fmla="*/ 2147483646 w 1021"/>
              <a:gd name="T79" fmla="*/ 2147483646 h 247"/>
              <a:gd name="T80" fmla="*/ 2147483646 w 1021"/>
              <a:gd name="T81" fmla="*/ 2147483646 h 247"/>
              <a:gd name="T82" fmla="*/ 2147483646 w 1021"/>
              <a:gd name="T83" fmla="*/ 2147483646 h 247"/>
              <a:gd name="T84" fmla="*/ 2147483646 w 1021"/>
              <a:gd name="T85" fmla="*/ 2147483646 h 247"/>
              <a:gd name="T86" fmla="*/ 2147483646 w 1021"/>
              <a:gd name="T87" fmla="*/ 2147483646 h 247"/>
              <a:gd name="T88" fmla="*/ 2147483646 w 1021"/>
              <a:gd name="T89" fmla="*/ 2147483646 h 247"/>
              <a:gd name="T90" fmla="*/ 2147483646 w 1021"/>
              <a:gd name="T91" fmla="*/ 2147483646 h 247"/>
              <a:gd name="T92" fmla="*/ 2147483646 w 1021"/>
              <a:gd name="T93" fmla="*/ 2147483646 h 247"/>
              <a:gd name="T94" fmla="*/ 2147483646 w 1021"/>
              <a:gd name="T95" fmla="*/ 2147483646 h 247"/>
              <a:gd name="T96" fmla="*/ 2147483646 w 1021"/>
              <a:gd name="T97" fmla="*/ 2147483646 h 247"/>
              <a:gd name="T98" fmla="*/ 2147483646 w 1021"/>
              <a:gd name="T99" fmla="*/ 0 h 247"/>
              <a:gd name="T100" fmla="*/ 2147483646 w 1021"/>
              <a:gd name="T101" fmla="*/ 2147483646 h 247"/>
              <a:gd name="T102" fmla="*/ 2147483646 w 1021"/>
              <a:gd name="T103" fmla="*/ 2147483646 h 247"/>
              <a:gd name="T104" fmla="*/ 2147483646 w 1021"/>
              <a:gd name="T105" fmla="*/ 2147483646 h 247"/>
              <a:gd name="T106" fmla="*/ 2147483646 w 1021"/>
              <a:gd name="T107" fmla="*/ 2147483646 h 247"/>
              <a:gd name="T108" fmla="*/ 2147483646 w 1021"/>
              <a:gd name="T109" fmla="*/ 2147483646 h 247"/>
              <a:gd name="T110" fmla="*/ 2147483646 w 1021"/>
              <a:gd name="T111" fmla="*/ 2147483646 h 247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1021"/>
              <a:gd name="T169" fmla="*/ 0 h 247"/>
              <a:gd name="T170" fmla="*/ 1021 w 1021"/>
              <a:gd name="T171" fmla="*/ 247 h 247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1021" h="247">
                <a:moveTo>
                  <a:pt x="0" y="245"/>
                </a:moveTo>
                <a:lnTo>
                  <a:pt x="2" y="246"/>
                </a:lnTo>
                <a:lnTo>
                  <a:pt x="4" y="246"/>
                </a:lnTo>
                <a:lnTo>
                  <a:pt x="6" y="247"/>
                </a:lnTo>
                <a:lnTo>
                  <a:pt x="8" y="247"/>
                </a:lnTo>
                <a:lnTo>
                  <a:pt x="10" y="247"/>
                </a:lnTo>
                <a:lnTo>
                  <a:pt x="12" y="246"/>
                </a:lnTo>
                <a:lnTo>
                  <a:pt x="14" y="246"/>
                </a:lnTo>
                <a:lnTo>
                  <a:pt x="16" y="246"/>
                </a:lnTo>
                <a:lnTo>
                  <a:pt x="18" y="245"/>
                </a:lnTo>
                <a:lnTo>
                  <a:pt x="20" y="244"/>
                </a:lnTo>
                <a:lnTo>
                  <a:pt x="22" y="243"/>
                </a:lnTo>
                <a:lnTo>
                  <a:pt x="24" y="242"/>
                </a:lnTo>
                <a:lnTo>
                  <a:pt x="26" y="241"/>
                </a:lnTo>
                <a:lnTo>
                  <a:pt x="28" y="239"/>
                </a:lnTo>
                <a:lnTo>
                  <a:pt x="30" y="238"/>
                </a:lnTo>
                <a:lnTo>
                  <a:pt x="32" y="236"/>
                </a:lnTo>
                <a:lnTo>
                  <a:pt x="34" y="234"/>
                </a:lnTo>
                <a:lnTo>
                  <a:pt x="36" y="232"/>
                </a:lnTo>
                <a:lnTo>
                  <a:pt x="38" y="230"/>
                </a:lnTo>
                <a:lnTo>
                  <a:pt x="40" y="228"/>
                </a:lnTo>
                <a:lnTo>
                  <a:pt x="42" y="226"/>
                </a:lnTo>
                <a:lnTo>
                  <a:pt x="44" y="223"/>
                </a:lnTo>
                <a:lnTo>
                  <a:pt x="46" y="220"/>
                </a:lnTo>
                <a:lnTo>
                  <a:pt x="48" y="218"/>
                </a:lnTo>
                <a:lnTo>
                  <a:pt x="50" y="215"/>
                </a:lnTo>
                <a:lnTo>
                  <a:pt x="52" y="212"/>
                </a:lnTo>
                <a:lnTo>
                  <a:pt x="54" y="209"/>
                </a:lnTo>
                <a:lnTo>
                  <a:pt x="56" y="206"/>
                </a:lnTo>
                <a:lnTo>
                  <a:pt x="58" y="202"/>
                </a:lnTo>
                <a:lnTo>
                  <a:pt x="60" y="199"/>
                </a:lnTo>
                <a:lnTo>
                  <a:pt x="62" y="195"/>
                </a:lnTo>
                <a:lnTo>
                  <a:pt x="64" y="192"/>
                </a:lnTo>
                <a:lnTo>
                  <a:pt x="66" y="188"/>
                </a:lnTo>
                <a:lnTo>
                  <a:pt x="68" y="184"/>
                </a:lnTo>
                <a:lnTo>
                  <a:pt x="70" y="181"/>
                </a:lnTo>
                <a:lnTo>
                  <a:pt x="72" y="177"/>
                </a:lnTo>
                <a:lnTo>
                  <a:pt x="74" y="173"/>
                </a:lnTo>
                <a:lnTo>
                  <a:pt x="76" y="169"/>
                </a:lnTo>
                <a:lnTo>
                  <a:pt x="78" y="165"/>
                </a:lnTo>
                <a:lnTo>
                  <a:pt x="80" y="161"/>
                </a:lnTo>
                <a:lnTo>
                  <a:pt x="82" y="156"/>
                </a:lnTo>
                <a:lnTo>
                  <a:pt x="84" y="152"/>
                </a:lnTo>
                <a:lnTo>
                  <a:pt x="86" y="148"/>
                </a:lnTo>
                <a:lnTo>
                  <a:pt x="88" y="144"/>
                </a:lnTo>
                <a:lnTo>
                  <a:pt x="90" y="139"/>
                </a:lnTo>
                <a:lnTo>
                  <a:pt x="92" y="135"/>
                </a:lnTo>
                <a:lnTo>
                  <a:pt x="94" y="131"/>
                </a:lnTo>
                <a:lnTo>
                  <a:pt x="96" y="126"/>
                </a:lnTo>
                <a:lnTo>
                  <a:pt x="98" y="122"/>
                </a:lnTo>
                <a:lnTo>
                  <a:pt x="100" y="118"/>
                </a:lnTo>
                <a:lnTo>
                  <a:pt x="102" y="113"/>
                </a:lnTo>
                <a:lnTo>
                  <a:pt x="104" y="109"/>
                </a:lnTo>
                <a:lnTo>
                  <a:pt x="106" y="105"/>
                </a:lnTo>
                <a:lnTo>
                  <a:pt x="108" y="100"/>
                </a:lnTo>
                <a:lnTo>
                  <a:pt x="110" y="96"/>
                </a:lnTo>
                <a:lnTo>
                  <a:pt x="112" y="92"/>
                </a:lnTo>
                <a:lnTo>
                  <a:pt x="114" y="88"/>
                </a:lnTo>
                <a:lnTo>
                  <a:pt x="116" y="84"/>
                </a:lnTo>
                <a:lnTo>
                  <a:pt x="118" y="79"/>
                </a:lnTo>
                <a:lnTo>
                  <a:pt x="120" y="75"/>
                </a:lnTo>
                <a:lnTo>
                  <a:pt x="122" y="71"/>
                </a:lnTo>
                <a:lnTo>
                  <a:pt x="124" y="68"/>
                </a:lnTo>
                <a:lnTo>
                  <a:pt x="126" y="64"/>
                </a:lnTo>
                <a:lnTo>
                  <a:pt x="128" y="60"/>
                </a:lnTo>
                <a:lnTo>
                  <a:pt x="130" y="56"/>
                </a:lnTo>
                <a:lnTo>
                  <a:pt x="132" y="53"/>
                </a:lnTo>
                <a:lnTo>
                  <a:pt x="134" y="49"/>
                </a:lnTo>
                <a:lnTo>
                  <a:pt x="136" y="46"/>
                </a:lnTo>
                <a:lnTo>
                  <a:pt x="138" y="42"/>
                </a:lnTo>
                <a:lnTo>
                  <a:pt x="140" y="39"/>
                </a:lnTo>
                <a:lnTo>
                  <a:pt x="142" y="36"/>
                </a:lnTo>
                <a:lnTo>
                  <a:pt x="144" y="33"/>
                </a:lnTo>
                <a:lnTo>
                  <a:pt x="146" y="30"/>
                </a:lnTo>
                <a:lnTo>
                  <a:pt x="148" y="27"/>
                </a:lnTo>
                <a:lnTo>
                  <a:pt x="150" y="25"/>
                </a:lnTo>
                <a:lnTo>
                  <a:pt x="152" y="22"/>
                </a:lnTo>
                <a:lnTo>
                  <a:pt x="154" y="20"/>
                </a:lnTo>
                <a:lnTo>
                  <a:pt x="156" y="17"/>
                </a:lnTo>
                <a:lnTo>
                  <a:pt x="158" y="15"/>
                </a:lnTo>
                <a:lnTo>
                  <a:pt x="160" y="13"/>
                </a:lnTo>
                <a:lnTo>
                  <a:pt x="162" y="11"/>
                </a:lnTo>
                <a:lnTo>
                  <a:pt x="164" y="10"/>
                </a:lnTo>
                <a:lnTo>
                  <a:pt x="166" y="8"/>
                </a:lnTo>
                <a:lnTo>
                  <a:pt x="168" y="7"/>
                </a:lnTo>
                <a:lnTo>
                  <a:pt x="170" y="5"/>
                </a:lnTo>
                <a:lnTo>
                  <a:pt x="172" y="4"/>
                </a:lnTo>
                <a:lnTo>
                  <a:pt x="174" y="3"/>
                </a:lnTo>
                <a:lnTo>
                  <a:pt x="176" y="2"/>
                </a:lnTo>
                <a:lnTo>
                  <a:pt x="178" y="2"/>
                </a:lnTo>
                <a:lnTo>
                  <a:pt x="180" y="1"/>
                </a:lnTo>
                <a:lnTo>
                  <a:pt x="182" y="1"/>
                </a:lnTo>
                <a:lnTo>
                  <a:pt x="184" y="0"/>
                </a:lnTo>
                <a:lnTo>
                  <a:pt x="186" y="0"/>
                </a:lnTo>
                <a:lnTo>
                  <a:pt x="188" y="0"/>
                </a:lnTo>
                <a:lnTo>
                  <a:pt x="190" y="1"/>
                </a:lnTo>
                <a:lnTo>
                  <a:pt x="192" y="1"/>
                </a:lnTo>
                <a:lnTo>
                  <a:pt x="194" y="1"/>
                </a:lnTo>
                <a:lnTo>
                  <a:pt x="196" y="2"/>
                </a:lnTo>
                <a:lnTo>
                  <a:pt x="198" y="3"/>
                </a:lnTo>
                <a:lnTo>
                  <a:pt x="200" y="4"/>
                </a:lnTo>
                <a:lnTo>
                  <a:pt x="202" y="5"/>
                </a:lnTo>
                <a:lnTo>
                  <a:pt x="204" y="6"/>
                </a:lnTo>
                <a:lnTo>
                  <a:pt x="206" y="8"/>
                </a:lnTo>
                <a:lnTo>
                  <a:pt x="208" y="9"/>
                </a:lnTo>
                <a:lnTo>
                  <a:pt x="210" y="11"/>
                </a:lnTo>
                <a:lnTo>
                  <a:pt x="212" y="13"/>
                </a:lnTo>
                <a:lnTo>
                  <a:pt x="214" y="15"/>
                </a:lnTo>
                <a:lnTo>
                  <a:pt x="216" y="17"/>
                </a:lnTo>
                <a:lnTo>
                  <a:pt x="218" y="19"/>
                </a:lnTo>
                <a:lnTo>
                  <a:pt x="220" y="21"/>
                </a:lnTo>
                <a:lnTo>
                  <a:pt x="222" y="24"/>
                </a:lnTo>
                <a:lnTo>
                  <a:pt x="224" y="27"/>
                </a:lnTo>
                <a:lnTo>
                  <a:pt x="226" y="29"/>
                </a:lnTo>
                <a:lnTo>
                  <a:pt x="228" y="32"/>
                </a:lnTo>
                <a:lnTo>
                  <a:pt x="230" y="35"/>
                </a:lnTo>
                <a:lnTo>
                  <a:pt x="232" y="38"/>
                </a:lnTo>
                <a:lnTo>
                  <a:pt x="234" y="41"/>
                </a:lnTo>
                <a:lnTo>
                  <a:pt x="236" y="45"/>
                </a:lnTo>
                <a:lnTo>
                  <a:pt x="238" y="48"/>
                </a:lnTo>
                <a:lnTo>
                  <a:pt x="240" y="52"/>
                </a:lnTo>
                <a:lnTo>
                  <a:pt x="242" y="55"/>
                </a:lnTo>
                <a:lnTo>
                  <a:pt x="244" y="59"/>
                </a:lnTo>
                <a:lnTo>
                  <a:pt x="246" y="63"/>
                </a:lnTo>
                <a:lnTo>
                  <a:pt x="248" y="66"/>
                </a:lnTo>
                <a:lnTo>
                  <a:pt x="250" y="70"/>
                </a:lnTo>
                <a:lnTo>
                  <a:pt x="252" y="74"/>
                </a:lnTo>
                <a:lnTo>
                  <a:pt x="254" y="78"/>
                </a:lnTo>
                <a:lnTo>
                  <a:pt x="256" y="82"/>
                </a:lnTo>
                <a:lnTo>
                  <a:pt x="258" y="86"/>
                </a:lnTo>
                <a:lnTo>
                  <a:pt x="260" y="91"/>
                </a:lnTo>
                <a:lnTo>
                  <a:pt x="262" y="95"/>
                </a:lnTo>
                <a:lnTo>
                  <a:pt x="264" y="99"/>
                </a:lnTo>
                <a:lnTo>
                  <a:pt x="266" y="103"/>
                </a:lnTo>
                <a:lnTo>
                  <a:pt x="268" y="108"/>
                </a:lnTo>
                <a:lnTo>
                  <a:pt x="270" y="112"/>
                </a:lnTo>
                <a:lnTo>
                  <a:pt x="272" y="116"/>
                </a:lnTo>
                <a:lnTo>
                  <a:pt x="274" y="121"/>
                </a:lnTo>
                <a:lnTo>
                  <a:pt x="276" y="125"/>
                </a:lnTo>
                <a:lnTo>
                  <a:pt x="278" y="129"/>
                </a:lnTo>
                <a:lnTo>
                  <a:pt x="280" y="134"/>
                </a:lnTo>
                <a:lnTo>
                  <a:pt x="282" y="138"/>
                </a:lnTo>
                <a:lnTo>
                  <a:pt x="284" y="142"/>
                </a:lnTo>
                <a:lnTo>
                  <a:pt x="286" y="147"/>
                </a:lnTo>
                <a:lnTo>
                  <a:pt x="288" y="151"/>
                </a:lnTo>
                <a:lnTo>
                  <a:pt x="290" y="155"/>
                </a:lnTo>
                <a:lnTo>
                  <a:pt x="292" y="159"/>
                </a:lnTo>
                <a:lnTo>
                  <a:pt x="294" y="163"/>
                </a:lnTo>
                <a:lnTo>
                  <a:pt x="296" y="168"/>
                </a:lnTo>
                <a:lnTo>
                  <a:pt x="298" y="172"/>
                </a:lnTo>
                <a:lnTo>
                  <a:pt x="300" y="176"/>
                </a:lnTo>
                <a:lnTo>
                  <a:pt x="302" y="179"/>
                </a:lnTo>
                <a:lnTo>
                  <a:pt x="304" y="183"/>
                </a:lnTo>
                <a:lnTo>
                  <a:pt x="306" y="187"/>
                </a:lnTo>
                <a:lnTo>
                  <a:pt x="308" y="191"/>
                </a:lnTo>
                <a:lnTo>
                  <a:pt x="310" y="194"/>
                </a:lnTo>
                <a:lnTo>
                  <a:pt x="312" y="198"/>
                </a:lnTo>
                <a:lnTo>
                  <a:pt x="314" y="201"/>
                </a:lnTo>
                <a:lnTo>
                  <a:pt x="316" y="205"/>
                </a:lnTo>
                <a:lnTo>
                  <a:pt x="318" y="208"/>
                </a:lnTo>
                <a:lnTo>
                  <a:pt x="320" y="211"/>
                </a:lnTo>
                <a:lnTo>
                  <a:pt x="322" y="214"/>
                </a:lnTo>
                <a:lnTo>
                  <a:pt x="324" y="217"/>
                </a:lnTo>
                <a:lnTo>
                  <a:pt x="326" y="220"/>
                </a:lnTo>
                <a:lnTo>
                  <a:pt x="328" y="222"/>
                </a:lnTo>
                <a:lnTo>
                  <a:pt x="330" y="225"/>
                </a:lnTo>
                <a:lnTo>
                  <a:pt x="332" y="227"/>
                </a:lnTo>
                <a:lnTo>
                  <a:pt x="334" y="230"/>
                </a:lnTo>
                <a:lnTo>
                  <a:pt x="336" y="232"/>
                </a:lnTo>
                <a:lnTo>
                  <a:pt x="338" y="234"/>
                </a:lnTo>
                <a:lnTo>
                  <a:pt x="340" y="236"/>
                </a:lnTo>
                <a:lnTo>
                  <a:pt x="342" y="237"/>
                </a:lnTo>
                <a:lnTo>
                  <a:pt x="344" y="239"/>
                </a:lnTo>
                <a:lnTo>
                  <a:pt x="346" y="240"/>
                </a:lnTo>
                <a:lnTo>
                  <a:pt x="348" y="242"/>
                </a:lnTo>
                <a:lnTo>
                  <a:pt x="350" y="243"/>
                </a:lnTo>
                <a:lnTo>
                  <a:pt x="352" y="244"/>
                </a:lnTo>
                <a:lnTo>
                  <a:pt x="354" y="245"/>
                </a:lnTo>
                <a:lnTo>
                  <a:pt x="356" y="245"/>
                </a:lnTo>
                <a:lnTo>
                  <a:pt x="358" y="246"/>
                </a:lnTo>
                <a:lnTo>
                  <a:pt x="360" y="246"/>
                </a:lnTo>
                <a:lnTo>
                  <a:pt x="362" y="247"/>
                </a:lnTo>
                <a:lnTo>
                  <a:pt x="364" y="247"/>
                </a:lnTo>
                <a:lnTo>
                  <a:pt x="366" y="247"/>
                </a:lnTo>
                <a:lnTo>
                  <a:pt x="368" y="246"/>
                </a:lnTo>
                <a:lnTo>
                  <a:pt x="370" y="246"/>
                </a:lnTo>
                <a:lnTo>
                  <a:pt x="372" y="246"/>
                </a:lnTo>
                <a:lnTo>
                  <a:pt x="374" y="245"/>
                </a:lnTo>
                <a:lnTo>
                  <a:pt x="376" y="244"/>
                </a:lnTo>
                <a:lnTo>
                  <a:pt x="378" y="243"/>
                </a:lnTo>
                <a:lnTo>
                  <a:pt x="380" y="242"/>
                </a:lnTo>
                <a:lnTo>
                  <a:pt x="382" y="241"/>
                </a:lnTo>
                <a:lnTo>
                  <a:pt x="384" y="239"/>
                </a:lnTo>
                <a:lnTo>
                  <a:pt x="386" y="238"/>
                </a:lnTo>
                <a:lnTo>
                  <a:pt x="388" y="236"/>
                </a:lnTo>
                <a:lnTo>
                  <a:pt x="390" y="234"/>
                </a:lnTo>
                <a:lnTo>
                  <a:pt x="392" y="232"/>
                </a:lnTo>
                <a:lnTo>
                  <a:pt x="394" y="230"/>
                </a:lnTo>
                <a:lnTo>
                  <a:pt x="396" y="228"/>
                </a:lnTo>
                <a:lnTo>
                  <a:pt x="398" y="226"/>
                </a:lnTo>
                <a:lnTo>
                  <a:pt x="400" y="223"/>
                </a:lnTo>
                <a:lnTo>
                  <a:pt x="402" y="220"/>
                </a:lnTo>
                <a:lnTo>
                  <a:pt x="404" y="218"/>
                </a:lnTo>
                <a:lnTo>
                  <a:pt x="406" y="215"/>
                </a:lnTo>
                <a:lnTo>
                  <a:pt x="408" y="212"/>
                </a:lnTo>
                <a:lnTo>
                  <a:pt x="410" y="209"/>
                </a:lnTo>
                <a:lnTo>
                  <a:pt x="412" y="206"/>
                </a:lnTo>
                <a:lnTo>
                  <a:pt x="414" y="202"/>
                </a:lnTo>
                <a:lnTo>
                  <a:pt x="416" y="199"/>
                </a:lnTo>
                <a:lnTo>
                  <a:pt x="418" y="195"/>
                </a:lnTo>
                <a:lnTo>
                  <a:pt x="420" y="192"/>
                </a:lnTo>
                <a:lnTo>
                  <a:pt x="422" y="188"/>
                </a:lnTo>
                <a:lnTo>
                  <a:pt x="424" y="184"/>
                </a:lnTo>
                <a:lnTo>
                  <a:pt x="426" y="181"/>
                </a:lnTo>
                <a:lnTo>
                  <a:pt x="428" y="177"/>
                </a:lnTo>
                <a:lnTo>
                  <a:pt x="430" y="173"/>
                </a:lnTo>
                <a:lnTo>
                  <a:pt x="432" y="169"/>
                </a:lnTo>
                <a:lnTo>
                  <a:pt x="434" y="165"/>
                </a:lnTo>
                <a:lnTo>
                  <a:pt x="436" y="161"/>
                </a:lnTo>
                <a:lnTo>
                  <a:pt x="438" y="156"/>
                </a:lnTo>
                <a:lnTo>
                  <a:pt x="440" y="152"/>
                </a:lnTo>
                <a:lnTo>
                  <a:pt x="442" y="148"/>
                </a:lnTo>
                <a:lnTo>
                  <a:pt x="444" y="144"/>
                </a:lnTo>
                <a:lnTo>
                  <a:pt x="446" y="139"/>
                </a:lnTo>
                <a:lnTo>
                  <a:pt x="448" y="135"/>
                </a:lnTo>
                <a:lnTo>
                  <a:pt x="450" y="131"/>
                </a:lnTo>
                <a:lnTo>
                  <a:pt x="452" y="126"/>
                </a:lnTo>
                <a:lnTo>
                  <a:pt x="454" y="122"/>
                </a:lnTo>
                <a:lnTo>
                  <a:pt x="456" y="118"/>
                </a:lnTo>
                <a:lnTo>
                  <a:pt x="458" y="113"/>
                </a:lnTo>
                <a:lnTo>
                  <a:pt x="460" y="109"/>
                </a:lnTo>
                <a:lnTo>
                  <a:pt x="462" y="105"/>
                </a:lnTo>
                <a:lnTo>
                  <a:pt x="464" y="100"/>
                </a:lnTo>
                <a:lnTo>
                  <a:pt x="466" y="96"/>
                </a:lnTo>
                <a:lnTo>
                  <a:pt x="468" y="92"/>
                </a:lnTo>
                <a:lnTo>
                  <a:pt x="470" y="88"/>
                </a:lnTo>
                <a:lnTo>
                  <a:pt x="472" y="84"/>
                </a:lnTo>
                <a:lnTo>
                  <a:pt x="474" y="80"/>
                </a:lnTo>
                <a:lnTo>
                  <a:pt x="476" y="76"/>
                </a:lnTo>
                <a:lnTo>
                  <a:pt x="478" y="72"/>
                </a:lnTo>
                <a:lnTo>
                  <a:pt x="480" y="68"/>
                </a:lnTo>
                <a:lnTo>
                  <a:pt x="482" y="64"/>
                </a:lnTo>
                <a:lnTo>
                  <a:pt x="484" y="60"/>
                </a:lnTo>
                <a:lnTo>
                  <a:pt x="486" y="56"/>
                </a:lnTo>
                <a:lnTo>
                  <a:pt x="488" y="53"/>
                </a:lnTo>
                <a:lnTo>
                  <a:pt x="490" y="49"/>
                </a:lnTo>
                <a:lnTo>
                  <a:pt x="492" y="46"/>
                </a:lnTo>
                <a:lnTo>
                  <a:pt x="494" y="42"/>
                </a:lnTo>
                <a:lnTo>
                  <a:pt x="496" y="39"/>
                </a:lnTo>
                <a:lnTo>
                  <a:pt x="498" y="36"/>
                </a:lnTo>
                <a:lnTo>
                  <a:pt x="500" y="33"/>
                </a:lnTo>
                <a:lnTo>
                  <a:pt x="502" y="30"/>
                </a:lnTo>
                <a:lnTo>
                  <a:pt x="504" y="27"/>
                </a:lnTo>
                <a:lnTo>
                  <a:pt x="506" y="25"/>
                </a:lnTo>
                <a:lnTo>
                  <a:pt x="508" y="22"/>
                </a:lnTo>
                <a:lnTo>
                  <a:pt x="510" y="20"/>
                </a:lnTo>
                <a:lnTo>
                  <a:pt x="512" y="18"/>
                </a:lnTo>
                <a:lnTo>
                  <a:pt x="514" y="15"/>
                </a:lnTo>
                <a:lnTo>
                  <a:pt x="516" y="13"/>
                </a:lnTo>
                <a:lnTo>
                  <a:pt x="518" y="11"/>
                </a:lnTo>
                <a:lnTo>
                  <a:pt x="520" y="10"/>
                </a:lnTo>
                <a:lnTo>
                  <a:pt x="522" y="8"/>
                </a:lnTo>
                <a:lnTo>
                  <a:pt x="524" y="7"/>
                </a:lnTo>
                <a:lnTo>
                  <a:pt x="526" y="5"/>
                </a:lnTo>
                <a:lnTo>
                  <a:pt x="528" y="4"/>
                </a:lnTo>
                <a:lnTo>
                  <a:pt x="530" y="3"/>
                </a:lnTo>
                <a:lnTo>
                  <a:pt x="532" y="2"/>
                </a:lnTo>
                <a:lnTo>
                  <a:pt x="534" y="2"/>
                </a:lnTo>
                <a:lnTo>
                  <a:pt x="536" y="1"/>
                </a:lnTo>
                <a:lnTo>
                  <a:pt x="538" y="1"/>
                </a:lnTo>
                <a:lnTo>
                  <a:pt x="540" y="0"/>
                </a:lnTo>
                <a:lnTo>
                  <a:pt x="542" y="0"/>
                </a:lnTo>
                <a:lnTo>
                  <a:pt x="544" y="0"/>
                </a:lnTo>
                <a:lnTo>
                  <a:pt x="546" y="1"/>
                </a:lnTo>
                <a:lnTo>
                  <a:pt x="548" y="1"/>
                </a:lnTo>
                <a:lnTo>
                  <a:pt x="550" y="1"/>
                </a:lnTo>
                <a:lnTo>
                  <a:pt x="552" y="2"/>
                </a:lnTo>
                <a:lnTo>
                  <a:pt x="554" y="3"/>
                </a:lnTo>
                <a:lnTo>
                  <a:pt x="556" y="4"/>
                </a:lnTo>
                <a:lnTo>
                  <a:pt x="558" y="5"/>
                </a:lnTo>
                <a:lnTo>
                  <a:pt x="560" y="6"/>
                </a:lnTo>
                <a:lnTo>
                  <a:pt x="562" y="8"/>
                </a:lnTo>
                <a:lnTo>
                  <a:pt x="564" y="9"/>
                </a:lnTo>
                <a:lnTo>
                  <a:pt x="566" y="11"/>
                </a:lnTo>
                <a:lnTo>
                  <a:pt x="568" y="13"/>
                </a:lnTo>
                <a:lnTo>
                  <a:pt x="570" y="15"/>
                </a:lnTo>
                <a:lnTo>
                  <a:pt x="572" y="17"/>
                </a:lnTo>
                <a:lnTo>
                  <a:pt x="574" y="19"/>
                </a:lnTo>
                <a:lnTo>
                  <a:pt x="576" y="21"/>
                </a:lnTo>
                <a:lnTo>
                  <a:pt x="578" y="24"/>
                </a:lnTo>
                <a:lnTo>
                  <a:pt x="580" y="26"/>
                </a:lnTo>
                <a:lnTo>
                  <a:pt x="582" y="29"/>
                </a:lnTo>
                <a:lnTo>
                  <a:pt x="584" y="32"/>
                </a:lnTo>
                <a:lnTo>
                  <a:pt x="586" y="35"/>
                </a:lnTo>
                <a:lnTo>
                  <a:pt x="588" y="38"/>
                </a:lnTo>
                <a:lnTo>
                  <a:pt x="590" y="41"/>
                </a:lnTo>
                <a:lnTo>
                  <a:pt x="592" y="45"/>
                </a:lnTo>
                <a:lnTo>
                  <a:pt x="594" y="48"/>
                </a:lnTo>
                <a:lnTo>
                  <a:pt x="596" y="51"/>
                </a:lnTo>
                <a:lnTo>
                  <a:pt x="598" y="55"/>
                </a:lnTo>
                <a:lnTo>
                  <a:pt x="600" y="59"/>
                </a:lnTo>
                <a:lnTo>
                  <a:pt x="602" y="62"/>
                </a:lnTo>
                <a:lnTo>
                  <a:pt x="604" y="66"/>
                </a:lnTo>
                <a:lnTo>
                  <a:pt x="606" y="70"/>
                </a:lnTo>
                <a:lnTo>
                  <a:pt x="608" y="74"/>
                </a:lnTo>
                <a:lnTo>
                  <a:pt x="610" y="78"/>
                </a:lnTo>
                <a:lnTo>
                  <a:pt x="612" y="82"/>
                </a:lnTo>
                <a:lnTo>
                  <a:pt x="614" y="86"/>
                </a:lnTo>
                <a:lnTo>
                  <a:pt x="616" y="91"/>
                </a:lnTo>
                <a:lnTo>
                  <a:pt x="618" y="95"/>
                </a:lnTo>
                <a:lnTo>
                  <a:pt x="620" y="99"/>
                </a:lnTo>
                <a:lnTo>
                  <a:pt x="622" y="103"/>
                </a:lnTo>
                <a:lnTo>
                  <a:pt x="624" y="108"/>
                </a:lnTo>
                <a:lnTo>
                  <a:pt x="626" y="112"/>
                </a:lnTo>
                <a:lnTo>
                  <a:pt x="628" y="116"/>
                </a:lnTo>
                <a:lnTo>
                  <a:pt x="630" y="121"/>
                </a:lnTo>
                <a:lnTo>
                  <a:pt x="632" y="125"/>
                </a:lnTo>
                <a:lnTo>
                  <a:pt x="634" y="129"/>
                </a:lnTo>
                <a:lnTo>
                  <a:pt x="636" y="134"/>
                </a:lnTo>
                <a:lnTo>
                  <a:pt x="638" y="138"/>
                </a:lnTo>
                <a:lnTo>
                  <a:pt x="640" y="142"/>
                </a:lnTo>
                <a:lnTo>
                  <a:pt x="642" y="147"/>
                </a:lnTo>
                <a:lnTo>
                  <a:pt x="644" y="151"/>
                </a:lnTo>
                <a:lnTo>
                  <a:pt x="646" y="155"/>
                </a:lnTo>
                <a:lnTo>
                  <a:pt x="648" y="159"/>
                </a:lnTo>
                <a:lnTo>
                  <a:pt x="650" y="163"/>
                </a:lnTo>
                <a:lnTo>
                  <a:pt x="652" y="167"/>
                </a:lnTo>
                <a:lnTo>
                  <a:pt x="654" y="171"/>
                </a:lnTo>
                <a:lnTo>
                  <a:pt x="656" y="175"/>
                </a:lnTo>
                <a:lnTo>
                  <a:pt x="658" y="179"/>
                </a:lnTo>
                <a:lnTo>
                  <a:pt x="660" y="183"/>
                </a:lnTo>
                <a:lnTo>
                  <a:pt x="662" y="187"/>
                </a:lnTo>
                <a:lnTo>
                  <a:pt x="664" y="191"/>
                </a:lnTo>
                <a:lnTo>
                  <a:pt x="666" y="194"/>
                </a:lnTo>
                <a:lnTo>
                  <a:pt x="668" y="198"/>
                </a:lnTo>
                <a:lnTo>
                  <a:pt x="670" y="201"/>
                </a:lnTo>
                <a:lnTo>
                  <a:pt x="672" y="205"/>
                </a:lnTo>
                <a:lnTo>
                  <a:pt x="674" y="208"/>
                </a:lnTo>
                <a:lnTo>
                  <a:pt x="676" y="211"/>
                </a:lnTo>
                <a:lnTo>
                  <a:pt x="678" y="214"/>
                </a:lnTo>
                <a:lnTo>
                  <a:pt x="680" y="217"/>
                </a:lnTo>
                <a:lnTo>
                  <a:pt x="682" y="220"/>
                </a:lnTo>
                <a:lnTo>
                  <a:pt x="684" y="222"/>
                </a:lnTo>
                <a:lnTo>
                  <a:pt x="686" y="225"/>
                </a:lnTo>
                <a:lnTo>
                  <a:pt x="688" y="227"/>
                </a:lnTo>
                <a:lnTo>
                  <a:pt x="690" y="229"/>
                </a:lnTo>
                <a:lnTo>
                  <a:pt x="692" y="232"/>
                </a:lnTo>
                <a:lnTo>
                  <a:pt x="694" y="234"/>
                </a:lnTo>
                <a:lnTo>
                  <a:pt x="696" y="236"/>
                </a:lnTo>
                <a:lnTo>
                  <a:pt x="698" y="237"/>
                </a:lnTo>
                <a:lnTo>
                  <a:pt x="700" y="239"/>
                </a:lnTo>
                <a:lnTo>
                  <a:pt x="702" y="240"/>
                </a:lnTo>
                <a:lnTo>
                  <a:pt x="704" y="242"/>
                </a:lnTo>
                <a:lnTo>
                  <a:pt x="706" y="243"/>
                </a:lnTo>
                <a:lnTo>
                  <a:pt x="708" y="244"/>
                </a:lnTo>
                <a:lnTo>
                  <a:pt x="710" y="245"/>
                </a:lnTo>
                <a:lnTo>
                  <a:pt x="712" y="245"/>
                </a:lnTo>
                <a:lnTo>
                  <a:pt x="714" y="246"/>
                </a:lnTo>
                <a:lnTo>
                  <a:pt x="716" y="246"/>
                </a:lnTo>
                <a:lnTo>
                  <a:pt x="718" y="247"/>
                </a:lnTo>
                <a:lnTo>
                  <a:pt x="720" y="247"/>
                </a:lnTo>
                <a:lnTo>
                  <a:pt x="722" y="247"/>
                </a:lnTo>
                <a:lnTo>
                  <a:pt x="724" y="246"/>
                </a:lnTo>
                <a:lnTo>
                  <a:pt x="726" y="246"/>
                </a:lnTo>
                <a:lnTo>
                  <a:pt x="728" y="246"/>
                </a:lnTo>
                <a:lnTo>
                  <a:pt x="730" y="245"/>
                </a:lnTo>
                <a:lnTo>
                  <a:pt x="732" y="244"/>
                </a:lnTo>
                <a:lnTo>
                  <a:pt x="734" y="243"/>
                </a:lnTo>
                <a:lnTo>
                  <a:pt x="736" y="242"/>
                </a:lnTo>
                <a:lnTo>
                  <a:pt x="738" y="241"/>
                </a:lnTo>
                <a:lnTo>
                  <a:pt x="740" y="239"/>
                </a:lnTo>
                <a:lnTo>
                  <a:pt x="742" y="238"/>
                </a:lnTo>
                <a:lnTo>
                  <a:pt x="744" y="236"/>
                </a:lnTo>
                <a:lnTo>
                  <a:pt x="746" y="234"/>
                </a:lnTo>
                <a:lnTo>
                  <a:pt x="748" y="232"/>
                </a:lnTo>
                <a:lnTo>
                  <a:pt x="750" y="230"/>
                </a:lnTo>
                <a:lnTo>
                  <a:pt x="752" y="228"/>
                </a:lnTo>
                <a:lnTo>
                  <a:pt x="754" y="226"/>
                </a:lnTo>
                <a:lnTo>
                  <a:pt x="756" y="223"/>
                </a:lnTo>
                <a:lnTo>
                  <a:pt x="758" y="221"/>
                </a:lnTo>
                <a:lnTo>
                  <a:pt x="760" y="218"/>
                </a:lnTo>
                <a:lnTo>
                  <a:pt x="762" y="215"/>
                </a:lnTo>
                <a:lnTo>
                  <a:pt x="764" y="212"/>
                </a:lnTo>
                <a:lnTo>
                  <a:pt x="766" y="209"/>
                </a:lnTo>
                <a:lnTo>
                  <a:pt x="768" y="206"/>
                </a:lnTo>
                <a:lnTo>
                  <a:pt x="770" y="202"/>
                </a:lnTo>
                <a:lnTo>
                  <a:pt x="772" y="199"/>
                </a:lnTo>
                <a:lnTo>
                  <a:pt x="774" y="196"/>
                </a:lnTo>
                <a:lnTo>
                  <a:pt x="776" y="192"/>
                </a:lnTo>
                <a:lnTo>
                  <a:pt x="778" y="188"/>
                </a:lnTo>
                <a:lnTo>
                  <a:pt x="780" y="185"/>
                </a:lnTo>
                <a:lnTo>
                  <a:pt x="782" y="181"/>
                </a:lnTo>
                <a:lnTo>
                  <a:pt x="784" y="177"/>
                </a:lnTo>
                <a:lnTo>
                  <a:pt x="786" y="173"/>
                </a:lnTo>
                <a:lnTo>
                  <a:pt x="788" y="169"/>
                </a:lnTo>
                <a:lnTo>
                  <a:pt x="790" y="165"/>
                </a:lnTo>
                <a:lnTo>
                  <a:pt x="792" y="161"/>
                </a:lnTo>
                <a:lnTo>
                  <a:pt x="794" y="157"/>
                </a:lnTo>
                <a:lnTo>
                  <a:pt x="796" y="152"/>
                </a:lnTo>
                <a:lnTo>
                  <a:pt x="798" y="148"/>
                </a:lnTo>
                <a:lnTo>
                  <a:pt x="800" y="144"/>
                </a:lnTo>
                <a:lnTo>
                  <a:pt x="802" y="140"/>
                </a:lnTo>
                <a:lnTo>
                  <a:pt x="804" y="135"/>
                </a:lnTo>
                <a:lnTo>
                  <a:pt x="806" y="131"/>
                </a:lnTo>
                <a:lnTo>
                  <a:pt x="808" y="127"/>
                </a:lnTo>
                <a:lnTo>
                  <a:pt x="810" y="122"/>
                </a:lnTo>
                <a:lnTo>
                  <a:pt x="812" y="118"/>
                </a:lnTo>
                <a:lnTo>
                  <a:pt x="814" y="113"/>
                </a:lnTo>
                <a:lnTo>
                  <a:pt x="816" y="109"/>
                </a:lnTo>
                <a:lnTo>
                  <a:pt x="818" y="105"/>
                </a:lnTo>
                <a:lnTo>
                  <a:pt x="820" y="101"/>
                </a:lnTo>
                <a:lnTo>
                  <a:pt x="822" y="96"/>
                </a:lnTo>
                <a:lnTo>
                  <a:pt x="824" y="92"/>
                </a:lnTo>
                <a:lnTo>
                  <a:pt x="826" y="88"/>
                </a:lnTo>
                <a:lnTo>
                  <a:pt x="828" y="84"/>
                </a:lnTo>
                <a:lnTo>
                  <a:pt x="830" y="80"/>
                </a:lnTo>
                <a:lnTo>
                  <a:pt x="832" y="76"/>
                </a:lnTo>
                <a:lnTo>
                  <a:pt x="834" y="72"/>
                </a:lnTo>
                <a:lnTo>
                  <a:pt x="836" y="68"/>
                </a:lnTo>
                <a:lnTo>
                  <a:pt x="838" y="64"/>
                </a:lnTo>
                <a:lnTo>
                  <a:pt x="840" y="60"/>
                </a:lnTo>
                <a:lnTo>
                  <a:pt x="842" y="56"/>
                </a:lnTo>
                <a:lnTo>
                  <a:pt x="844" y="53"/>
                </a:lnTo>
                <a:lnTo>
                  <a:pt x="846" y="49"/>
                </a:lnTo>
                <a:lnTo>
                  <a:pt x="848" y="46"/>
                </a:lnTo>
                <a:lnTo>
                  <a:pt x="850" y="43"/>
                </a:lnTo>
                <a:lnTo>
                  <a:pt x="852" y="39"/>
                </a:lnTo>
                <a:lnTo>
                  <a:pt x="854" y="36"/>
                </a:lnTo>
                <a:lnTo>
                  <a:pt x="856" y="33"/>
                </a:lnTo>
                <a:lnTo>
                  <a:pt x="858" y="30"/>
                </a:lnTo>
                <a:lnTo>
                  <a:pt x="860" y="27"/>
                </a:lnTo>
                <a:lnTo>
                  <a:pt x="862" y="25"/>
                </a:lnTo>
                <a:lnTo>
                  <a:pt x="864" y="22"/>
                </a:lnTo>
                <a:lnTo>
                  <a:pt x="866" y="20"/>
                </a:lnTo>
                <a:lnTo>
                  <a:pt x="868" y="18"/>
                </a:lnTo>
                <a:lnTo>
                  <a:pt x="870" y="15"/>
                </a:lnTo>
                <a:lnTo>
                  <a:pt x="872" y="13"/>
                </a:lnTo>
                <a:lnTo>
                  <a:pt x="874" y="11"/>
                </a:lnTo>
                <a:lnTo>
                  <a:pt x="876" y="10"/>
                </a:lnTo>
                <a:lnTo>
                  <a:pt x="878" y="8"/>
                </a:lnTo>
                <a:lnTo>
                  <a:pt x="880" y="7"/>
                </a:lnTo>
                <a:lnTo>
                  <a:pt x="882" y="5"/>
                </a:lnTo>
                <a:lnTo>
                  <a:pt x="884" y="4"/>
                </a:lnTo>
                <a:lnTo>
                  <a:pt x="886" y="3"/>
                </a:lnTo>
                <a:lnTo>
                  <a:pt x="888" y="2"/>
                </a:lnTo>
                <a:lnTo>
                  <a:pt x="890" y="2"/>
                </a:lnTo>
                <a:lnTo>
                  <a:pt x="892" y="1"/>
                </a:lnTo>
                <a:lnTo>
                  <a:pt x="894" y="1"/>
                </a:lnTo>
                <a:lnTo>
                  <a:pt x="896" y="0"/>
                </a:lnTo>
                <a:lnTo>
                  <a:pt x="898" y="0"/>
                </a:lnTo>
                <a:lnTo>
                  <a:pt x="900" y="0"/>
                </a:lnTo>
                <a:lnTo>
                  <a:pt x="902" y="0"/>
                </a:lnTo>
                <a:lnTo>
                  <a:pt x="904" y="1"/>
                </a:lnTo>
                <a:lnTo>
                  <a:pt x="906" y="1"/>
                </a:lnTo>
                <a:lnTo>
                  <a:pt x="908" y="2"/>
                </a:lnTo>
                <a:lnTo>
                  <a:pt x="910" y="3"/>
                </a:lnTo>
                <a:lnTo>
                  <a:pt x="912" y="4"/>
                </a:lnTo>
                <a:lnTo>
                  <a:pt x="914" y="5"/>
                </a:lnTo>
                <a:lnTo>
                  <a:pt x="916" y="6"/>
                </a:lnTo>
                <a:lnTo>
                  <a:pt x="918" y="8"/>
                </a:lnTo>
                <a:lnTo>
                  <a:pt x="920" y="9"/>
                </a:lnTo>
                <a:lnTo>
                  <a:pt x="922" y="11"/>
                </a:lnTo>
                <a:lnTo>
                  <a:pt x="924" y="13"/>
                </a:lnTo>
                <a:lnTo>
                  <a:pt x="926" y="15"/>
                </a:lnTo>
                <a:lnTo>
                  <a:pt x="928" y="17"/>
                </a:lnTo>
                <a:lnTo>
                  <a:pt x="930" y="19"/>
                </a:lnTo>
                <a:lnTo>
                  <a:pt x="932" y="21"/>
                </a:lnTo>
                <a:lnTo>
                  <a:pt x="934" y="24"/>
                </a:lnTo>
                <a:lnTo>
                  <a:pt x="936" y="26"/>
                </a:lnTo>
                <a:lnTo>
                  <a:pt x="938" y="29"/>
                </a:lnTo>
                <a:lnTo>
                  <a:pt x="940" y="32"/>
                </a:lnTo>
                <a:lnTo>
                  <a:pt x="942" y="35"/>
                </a:lnTo>
                <a:lnTo>
                  <a:pt x="944" y="38"/>
                </a:lnTo>
                <a:lnTo>
                  <a:pt x="946" y="41"/>
                </a:lnTo>
                <a:lnTo>
                  <a:pt x="948" y="45"/>
                </a:lnTo>
                <a:lnTo>
                  <a:pt x="950" y="48"/>
                </a:lnTo>
                <a:lnTo>
                  <a:pt x="952" y="51"/>
                </a:lnTo>
                <a:lnTo>
                  <a:pt x="954" y="55"/>
                </a:lnTo>
                <a:lnTo>
                  <a:pt x="956" y="59"/>
                </a:lnTo>
                <a:lnTo>
                  <a:pt x="958" y="62"/>
                </a:lnTo>
                <a:lnTo>
                  <a:pt x="960" y="66"/>
                </a:lnTo>
                <a:lnTo>
                  <a:pt x="962" y="70"/>
                </a:lnTo>
                <a:lnTo>
                  <a:pt x="964" y="74"/>
                </a:lnTo>
                <a:lnTo>
                  <a:pt x="966" y="78"/>
                </a:lnTo>
                <a:lnTo>
                  <a:pt x="968" y="82"/>
                </a:lnTo>
                <a:lnTo>
                  <a:pt x="970" y="86"/>
                </a:lnTo>
                <a:lnTo>
                  <a:pt x="972" y="90"/>
                </a:lnTo>
                <a:lnTo>
                  <a:pt x="974" y="95"/>
                </a:lnTo>
                <a:lnTo>
                  <a:pt x="976" y="99"/>
                </a:lnTo>
                <a:lnTo>
                  <a:pt x="978" y="103"/>
                </a:lnTo>
                <a:lnTo>
                  <a:pt x="980" y="107"/>
                </a:lnTo>
                <a:lnTo>
                  <a:pt x="982" y="112"/>
                </a:lnTo>
                <a:lnTo>
                  <a:pt x="984" y="116"/>
                </a:lnTo>
                <a:lnTo>
                  <a:pt x="986" y="120"/>
                </a:lnTo>
                <a:lnTo>
                  <a:pt x="988" y="125"/>
                </a:lnTo>
                <a:lnTo>
                  <a:pt x="990" y="129"/>
                </a:lnTo>
                <a:lnTo>
                  <a:pt x="992" y="133"/>
                </a:lnTo>
                <a:lnTo>
                  <a:pt x="994" y="138"/>
                </a:lnTo>
                <a:lnTo>
                  <a:pt x="996" y="142"/>
                </a:lnTo>
                <a:lnTo>
                  <a:pt x="998" y="146"/>
                </a:lnTo>
                <a:lnTo>
                  <a:pt x="1000" y="151"/>
                </a:lnTo>
                <a:lnTo>
                  <a:pt x="1002" y="155"/>
                </a:lnTo>
                <a:lnTo>
                  <a:pt x="1004" y="159"/>
                </a:lnTo>
                <a:lnTo>
                  <a:pt x="1006" y="163"/>
                </a:lnTo>
                <a:lnTo>
                  <a:pt x="1008" y="167"/>
                </a:lnTo>
                <a:lnTo>
                  <a:pt x="1010" y="171"/>
                </a:lnTo>
                <a:lnTo>
                  <a:pt x="1012" y="175"/>
                </a:lnTo>
                <a:lnTo>
                  <a:pt x="1014" y="179"/>
                </a:lnTo>
                <a:lnTo>
                  <a:pt x="1016" y="183"/>
                </a:lnTo>
                <a:lnTo>
                  <a:pt x="1018" y="187"/>
                </a:lnTo>
                <a:lnTo>
                  <a:pt x="1020" y="191"/>
                </a:lnTo>
                <a:lnTo>
                  <a:pt x="1021" y="192"/>
                </a:lnTo>
              </a:path>
            </a:pathLst>
          </a:custGeom>
          <a:noFill/>
          <a:ln w="317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8F94EC8-1350-4D00-AE10-02A59B238F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1950" y="944563"/>
            <a:ext cx="9572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/>
              <a:t>1 Cycle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A3D1D8A-01C1-4FB0-9D43-9797C71649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350" y="4802188"/>
            <a:ext cx="68341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latin typeface="Century" panose="02040604050505020304" pitchFamily="18" charset="0"/>
              </a:rPr>
              <a:t>Periodic Function: A function that repeats over a cycle/domain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7D7181F-BFD4-422A-9403-5CC9E4EE1A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150" y="3814763"/>
            <a:ext cx="76406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latin typeface="Century" panose="02040604050505020304" pitchFamily="18" charset="0"/>
              </a:rPr>
              <a:t>Cycle: An interval where a sequence of output values will repeat itself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869BBFC-0B06-4E14-A692-77AAC0713E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350" y="5284788"/>
            <a:ext cx="557371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latin typeface="Century" panose="02040604050505020304" pitchFamily="18" charset="0"/>
              </a:rPr>
              <a:t>Amplitude: Difference between the maximum and </a:t>
            </a:r>
            <a:br>
              <a:rPr lang="en-CA" altLang="en-US" sz="1800">
                <a:latin typeface="Century" panose="02040604050505020304" pitchFamily="18" charset="0"/>
              </a:rPr>
            </a:br>
            <a:r>
              <a:rPr lang="en-CA" altLang="en-US" sz="1800">
                <a:latin typeface="Century" panose="02040604050505020304" pitchFamily="18" charset="0"/>
              </a:rPr>
              <a:t>                    minimum divided by 2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0EA83F1-C775-4B36-B64E-3A023930C1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325" y="4270375"/>
            <a:ext cx="35004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latin typeface="Century" panose="02040604050505020304" pitchFamily="18" charset="0"/>
              </a:rPr>
              <a:t>Period: The length of one cycle.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806854C2-77FE-4829-B9DC-EB2BDBA58BEC}"/>
              </a:ext>
            </a:extLst>
          </p:cNvPr>
          <p:cNvCxnSpPr/>
          <p:nvPr/>
        </p:nvCxnSpPr>
        <p:spPr>
          <a:xfrm>
            <a:off x="709613" y="1712913"/>
            <a:ext cx="2143125" cy="1587"/>
          </a:xfrm>
          <a:prstGeom prst="line">
            <a:avLst/>
          </a:prstGeom>
          <a:ln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5D0555A6-902B-437C-850A-501CCF20D1EA}"/>
              </a:ext>
            </a:extLst>
          </p:cNvPr>
          <p:cNvCxnSpPr/>
          <p:nvPr/>
        </p:nvCxnSpPr>
        <p:spPr>
          <a:xfrm>
            <a:off x="682625" y="2714625"/>
            <a:ext cx="2143125" cy="1588"/>
          </a:xfrm>
          <a:prstGeom prst="line">
            <a:avLst/>
          </a:prstGeom>
          <a:ln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CD36A39C-D829-4FCC-B0D5-E228FDF8F856}"/>
              </a:ext>
            </a:extLst>
          </p:cNvPr>
          <p:cNvCxnSpPr/>
          <p:nvPr/>
        </p:nvCxnSpPr>
        <p:spPr>
          <a:xfrm rot="5400000" flipH="1" flipV="1">
            <a:off x="995363" y="1989138"/>
            <a:ext cx="523875" cy="3175"/>
          </a:xfrm>
          <a:prstGeom prst="straightConnector1">
            <a:avLst/>
          </a:prstGeom>
          <a:ln w="22225">
            <a:solidFill>
              <a:srgbClr val="FF0000"/>
            </a:solidFill>
            <a:headEnd type="none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22211A68-6269-4328-9461-C1E5461DD3C1}"/>
              </a:ext>
            </a:extLst>
          </p:cNvPr>
          <p:cNvCxnSpPr/>
          <p:nvPr/>
        </p:nvCxnSpPr>
        <p:spPr>
          <a:xfrm rot="10800000">
            <a:off x="3806825" y="3227388"/>
            <a:ext cx="1433513" cy="0"/>
          </a:xfrm>
          <a:prstGeom prst="straightConnector1">
            <a:avLst/>
          </a:prstGeom>
          <a:ln w="22225">
            <a:solidFill>
              <a:srgbClr val="FF0000"/>
            </a:solidFill>
            <a:headEnd type="arrow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3044E0C5-D011-41A8-939E-4AC7D30E432F}"/>
              </a:ext>
            </a:extLst>
          </p:cNvPr>
          <p:cNvCxnSpPr/>
          <p:nvPr/>
        </p:nvCxnSpPr>
        <p:spPr>
          <a:xfrm rot="5400000">
            <a:off x="1712913" y="2832100"/>
            <a:ext cx="1268412" cy="1588"/>
          </a:xfrm>
          <a:prstGeom prst="line">
            <a:avLst/>
          </a:prstGeom>
          <a:ln w="31750">
            <a:solidFill>
              <a:srgbClr val="00B0F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2CD5A6C1-7EB8-40FF-B61A-4A07A1928774}"/>
              </a:ext>
            </a:extLst>
          </p:cNvPr>
          <p:cNvCxnSpPr/>
          <p:nvPr/>
        </p:nvCxnSpPr>
        <p:spPr>
          <a:xfrm rot="16200000" flipH="1">
            <a:off x="3173412" y="2832101"/>
            <a:ext cx="1241425" cy="0"/>
          </a:xfrm>
          <a:prstGeom prst="line">
            <a:avLst/>
          </a:prstGeom>
          <a:ln w="317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A3D8D279-3AD4-4C05-BD13-0A25368B69AC}"/>
              </a:ext>
            </a:extLst>
          </p:cNvPr>
          <p:cNvCxnSpPr/>
          <p:nvPr/>
        </p:nvCxnSpPr>
        <p:spPr>
          <a:xfrm rot="10800000">
            <a:off x="2368550" y="3224213"/>
            <a:ext cx="1433513" cy="0"/>
          </a:xfrm>
          <a:prstGeom prst="straightConnector1">
            <a:avLst/>
          </a:prstGeom>
          <a:ln w="22225">
            <a:solidFill>
              <a:srgbClr val="FF0000"/>
            </a:solidFill>
            <a:headEnd type="arrow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840CEC2A-4890-4B66-9F9C-2EEA3F8E0E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9688" y="3214688"/>
            <a:ext cx="8778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/>
              <a:t>Period</a:t>
            </a:r>
          </a:p>
        </p:txBody>
      </p:sp>
      <p:sp>
        <p:nvSpPr>
          <p:cNvPr id="17426" name="Text Box 5">
            <a:extLst>
              <a:ext uri="{FF2B5EF4-FFF2-40B4-BE49-F238E27FC236}">
                <a16:creationId xmlns:a16="http://schemas.microsoft.com/office/drawing/2014/main" id="{3363147C-B515-4460-A740-5F8FF9D2D7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4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0BAF6B00-F26F-45C4-BF9E-59E953C5586C}"/>
              </a:ext>
            </a:extLst>
          </p:cNvPr>
          <p:cNvCxnSpPr/>
          <p:nvPr/>
        </p:nvCxnSpPr>
        <p:spPr>
          <a:xfrm rot="16200000" flipH="1">
            <a:off x="996950" y="2454275"/>
            <a:ext cx="523875" cy="3175"/>
          </a:xfrm>
          <a:prstGeom prst="straightConnector1">
            <a:avLst/>
          </a:prstGeom>
          <a:ln w="22225">
            <a:solidFill>
              <a:srgbClr val="FF0000"/>
            </a:solidFill>
            <a:headEnd type="none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83">
            <a:extLst>
              <a:ext uri="{FF2B5EF4-FFF2-40B4-BE49-F238E27FC236}">
                <a16:creationId xmlns:a16="http://schemas.microsoft.com/office/drawing/2014/main" id="{87BEA016-4F6C-4297-A5B9-35B376C97FD6}"/>
              </a:ext>
            </a:extLst>
          </p:cNvPr>
          <p:cNvGrpSpPr>
            <a:grpSpLocks/>
          </p:cNvGrpSpPr>
          <p:nvPr/>
        </p:nvGrpSpPr>
        <p:grpSpPr bwMode="auto">
          <a:xfrm>
            <a:off x="2316163" y="1706563"/>
            <a:ext cx="1436687" cy="1009650"/>
            <a:chOff x="828675" y="1511300"/>
            <a:chExt cx="3643063" cy="1724026"/>
          </a:xfrm>
        </p:grpSpPr>
        <p:sp>
          <p:nvSpPr>
            <p:cNvPr id="17443" name="Freeform 79">
              <a:extLst>
                <a:ext uri="{FF2B5EF4-FFF2-40B4-BE49-F238E27FC236}">
                  <a16:creationId xmlns:a16="http://schemas.microsoft.com/office/drawing/2014/main" id="{0068BE03-5DC1-4295-942A-0DCCEA1AB678}"/>
                </a:ext>
              </a:extLst>
            </p:cNvPr>
            <p:cNvSpPr>
              <a:spLocks/>
            </p:cNvSpPr>
            <p:nvPr/>
          </p:nvSpPr>
          <p:spPr bwMode="auto">
            <a:xfrm>
              <a:off x="828675" y="1511300"/>
              <a:ext cx="909929" cy="862013"/>
            </a:xfrm>
            <a:custGeom>
              <a:avLst/>
              <a:gdLst>
                <a:gd name="T0" fmla="*/ 2147483646 w 143"/>
                <a:gd name="T1" fmla="*/ 2147483646 h 207"/>
                <a:gd name="T2" fmla="*/ 2147483646 w 143"/>
                <a:gd name="T3" fmla="*/ 2147483646 h 207"/>
                <a:gd name="T4" fmla="*/ 2147483646 w 143"/>
                <a:gd name="T5" fmla="*/ 2147483646 h 207"/>
                <a:gd name="T6" fmla="*/ 2147483646 w 143"/>
                <a:gd name="T7" fmla="*/ 2147483646 h 207"/>
                <a:gd name="T8" fmla="*/ 2147483646 w 143"/>
                <a:gd name="T9" fmla="*/ 2147483646 h 207"/>
                <a:gd name="T10" fmla="*/ 2147483646 w 143"/>
                <a:gd name="T11" fmla="*/ 2147483646 h 207"/>
                <a:gd name="T12" fmla="*/ 2147483646 w 143"/>
                <a:gd name="T13" fmla="*/ 2147483646 h 207"/>
                <a:gd name="T14" fmla="*/ 2147483646 w 143"/>
                <a:gd name="T15" fmla="*/ 2147483646 h 207"/>
                <a:gd name="T16" fmla="*/ 2147483646 w 143"/>
                <a:gd name="T17" fmla="*/ 2147483646 h 207"/>
                <a:gd name="T18" fmla="*/ 2147483646 w 143"/>
                <a:gd name="T19" fmla="*/ 2147483646 h 207"/>
                <a:gd name="T20" fmla="*/ 2147483646 w 143"/>
                <a:gd name="T21" fmla="*/ 2147483646 h 207"/>
                <a:gd name="T22" fmla="*/ 2147483646 w 143"/>
                <a:gd name="T23" fmla="*/ 2147483646 h 207"/>
                <a:gd name="T24" fmla="*/ 2147483646 w 143"/>
                <a:gd name="T25" fmla="*/ 2147483646 h 207"/>
                <a:gd name="T26" fmla="*/ 2147483646 w 143"/>
                <a:gd name="T27" fmla="*/ 2147483646 h 207"/>
                <a:gd name="T28" fmla="*/ 2147483646 w 143"/>
                <a:gd name="T29" fmla="*/ 2147483646 h 207"/>
                <a:gd name="T30" fmla="*/ 2147483646 w 143"/>
                <a:gd name="T31" fmla="*/ 2147483646 h 207"/>
                <a:gd name="T32" fmla="*/ 2147483646 w 143"/>
                <a:gd name="T33" fmla="*/ 2147483646 h 207"/>
                <a:gd name="T34" fmla="*/ 2147483646 w 143"/>
                <a:gd name="T35" fmla="*/ 2147483646 h 207"/>
                <a:gd name="T36" fmla="*/ 2147483646 w 143"/>
                <a:gd name="T37" fmla="*/ 2147483646 h 207"/>
                <a:gd name="T38" fmla="*/ 2147483646 w 143"/>
                <a:gd name="T39" fmla="*/ 2147483646 h 207"/>
                <a:gd name="T40" fmla="*/ 2147483646 w 143"/>
                <a:gd name="T41" fmla="*/ 2147483646 h 207"/>
                <a:gd name="T42" fmla="*/ 2147483646 w 143"/>
                <a:gd name="T43" fmla="*/ 2147483646 h 207"/>
                <a:gd name="T44" fmla="*/ 2147483646 w 143"/>
                <a:gd name="T45" fmla="*/ 2147483646 h 207"/>
                <a:gd name="T46" fmla="*/ 2147483646 w 143"/>
                <a:gd name="T47" fmla="*/ 2147483646 h 207"/>
                <a:gd name="T48" fmla="*/ 2147483646 w 143"/>
                <a:gd name="T49" fmla="*/ 2147483646 h 207"/>
                <a:gd name="T50" fmla="*/ 2147483646 w 143"/>
                <a:gd name="T51" fmla="*/ 2147483646 h 207"/>
                <a:gd name="T52" fmla="*/ 2147483646 w 143"/>
                <a:gd name="T53" fmla="*/ 2147483646 h 207"/>
                <a:gd name="T54" fmla="*/ 2147483646 w 143"/>
                <a:gd name="T55" fmla="*/ 2147483646 h 207"/>
                <a:gd name="T56" fmla="*/ 2147483646 w 143"/>
                <a:gd name="T57" fmla="*/ 2147483646 h 207"/>
                <a:gd name="T58" fmla="*/ 2147483646 w 143"/>
                <a:gd name="T59" fmla="*/ 2147483646 h 207"/>
                <a:gd name="T60" fmla="*/ 2147483646 w 143"/>
                <a:gd name="T61" fmla="*/ 2147483646 h 207"/>
                <a:gd name="T62" fmla="*/ 2147483646 w 143"/>
                <a:gd name="T63" fmla="*/ 2147483646 h 207"/>
                <a:gd name="T64" fmla="*/ 2147483646 w 143"/>
                <a:gd name="T65" fmla="*/ 2147483646 h 207"/>
                <a:gd name="T66" fmla="*/ 2147483646 w 143"/>
                <a:gd name="T67" fmla="*/ 2147483646 h 207"/>
                <a:gd name="T68" fmla="*/ 2147483646 w 143"/>
                <a:gd name="T69" fmla="*/ 2147483646 h 207"/>
                <a:gd name="T70" fmla="*/ 2147483646 w 143"/>
                <a:gd name="T71" fmla="*/ 0 h 20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7"/>
                <a:gd name="T110" fmla="*/ 143 w 143"/>
                <a:gd name="T111" fmla="*/ 207 h 207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7">
                  <a:moveTo>
                    <a:pt x="0" y="207"/>
                  </a:moveTo>
                  <a:lnTo>
                    <a:pt x="2" y="202"/>
                  </a:lnTo>
                  <a:lnTo>
                    <a:pt x="4" y="198"/>
                  </a:lnTo>
                  <a:lnTo>
                    <a:pt x="6" y="193"/>
                  </a:lnTo>
                  <a:lnTo>
                    <a:pt x="8" y="189"/>
                  </a:lnTo>
                  <a:lnTo>
                    <a:pt x="10" y="184"/>
                  </a:lnTo>
                  <a:lnTo>
                    <a:pt x="12" y="180"/>
                  </a:lnTo>
                  <a:lnTo>
                    <a:pt x="14" y="175"/>
                  </a:lnTo>
                  <a:lnTo>
                    <a:pt x="16" y="171"/>
                  </a:lnTo>
                  <a:lnTo>
                    <a:pt x="18" y="166"/>
                  </a:lnTo>
                  <a:lnTo>
                    <a:pt x="20" y="162"/>
                  </a:lnTo>
                  <a:lnTo>
                    <a:pt x="22" y="158"/>
                  </a:lnTo>
                  <a:lnTo>
                    <a:pt x="24" y="153"/>
                  </a:lnTo>
                  <a:lnTo>
                    <a:pt x="26" y="149"/>
                  </a:lnTo>
                  <a:lnTo>
                    <a:pt x="28" y="145"/>
                  </a:lnTo>
                  <a:lnTo>
                    <a:pt x="30" y="140"/>
                  </a:lnTo>
                  <a:lnTo>
                    <a:pt x="32" y="136"/>
                  </a:lnTo>
                  <a:lnTo>
                    <a:pt x="34" y="132"/>
                  </a:lnTo>
                  <a:lnTo>
                    <a:pt x="36" y="127"/>
                  </a:lnTo>
                  <a:lnTo>
                    <a:pt x="38" y="123"/>
                  </a:lnTo>
                  <a:lnTo>
                    <a:pt x="40" y="119"/>
                  </a:lnTo>
                  <a:lnTo>
                    <a:pt x="42" y="115"/>
                  </a:lnTo>
                  <a:lnTo>
                    <a:pt x="44" y="111"/>
                  </a:lnTo>
                  <a:lnTo>
                    <a:pt x="46" y="107"/>
                  </a:lnTo>
                  <a:lnTo>
                    <a:pt x="48" y="103"/>
                  </a:lnTo>
                  <a:lnTo>
                    <a:pt x="50" y="99"/>
                  </a:lnTo>
                  <a:lnTo>
                    <a:pt x="52" y="95"/>
                  </a:lnTo>
                  <a:lnTo>
                    <a:pt x="54" y="92"/>
                  </a:lnTo>
                  <a:lnTo>
                    <a:pt x="56" y="88"/>
                  </a:lnTo>
                  <a:lnTo>
                    <a:pt x="58" y="84"/>
                  </a:lnTo>
                  <a:lnTo>
                    <a:pt x="60" y="81"/>
                  </a:lnTo>
                  <a:lnTo>
                    <a:pt x="62" y="77"/>
                  </a:lnTo>
                  <a:lnTo>
                    <a:pt x="64" y="74"/>
                  </a:lnTo>
                  <a:lnTo>
                    <a:pt x="66" y="70"/>
                  </a:lnTo>
                  <a:lnTo>
                    <a:pt x="68" y="67"/>
                  </a:lnTo>
                  <a:lnTo>
                    <a:pt x="70" y="63"/>
                  </a:lnTo>
                  <a:lnTo>
                    <a:pt x="72" y="60"/>
                  </a:lnTo>
                  <a:lnTo>
                    <a:pt x="74" y="57"/>
                  </a:lnTo>
                  <a:lnTo>
                    <a:pt x="76" y="54"/>
                  </a:lnTo>
                  <a:lnTo>
                    <a:pt x="78" y="51"/>
                  </a:lnTo>
                  <a:lnTo>
                    <a:pt x="80" y="48"/>
                  </a:lnTo>
                  <a:lnTo>
                    <a:pt x="82" y="45"/>
                  </a:lnTo>
                  <a:lnTo>
                    <a:pt x="84" y="42"/>
                  </a:lnTo>
                  <a:lnTo>
                    <a:pt x="86" y="40"/>
                  </a:lnTo>
                  <a:lnTo>
                    <a:pt x="88" y="37"/>
                  </a:lnTo>
                  <a:lnTo>
                    <a:pt x="90" y="35"/>
                  </a:lnTo>
                  <a:lnTo>
                    <a:pt x="92" y="32"/>
                  </a:lnTo>
                  <a:lnTo>
                    <a:pt x="94" y="30"/>
                  </a:lnTo>
                  <a:lnTo>
                    <a:pt x="96" y="27"/>
                  </a:lnTo>
                  <a:lnTo>
                    <a:pt x="98" y="25"/>
                  </a:lnTo>
                  <a:lnTo>
                    <a:pt x="100" y="23"/>
                  </a:lnTo>
                  <a:lnTo>
                    <a:pt x="102" y="21"/>
                  </a:lnTo>
                  <a:lnTo>
                    <a:pt x="104" y="19"/>
                  </a:lnTo>
                  <a:lnTo>
                    <a:pt x="106" y="17"/>
                  </a:lnTo>
                  <a:lnTo>
                    <a:pt x="108" y="16"/>
                  </a:lnTo>
                  <a:lnTo>
                    <a:pt x="110" y="14"/>
                  </a:lnTo>
                  <a:lnTo>
                    <a:pt x="112" y="12"/>
                  </a:lnTo>
                  <a:lnTo>
                    <a:pt x="114" y="11"/>
                  </a:lnTo>
                  <a:lnTo>
                    <a:pt x="116" y="9"/>
                  </a:lnTo>
                  <a:lnTo>
                    <a:pt x="118" y="8"/>
                  </a:lnTo>
                  <a:lnTo>
                    <a:pt x="120" y="7"/>
                  </a:lnTo>
                  <a:lnTo>
                    <a:pt x="122" y="6"/>
                  </a:lnTo>
                  <a:lnTo>
                    <a:pt x="124" y="5"/>
                  </a:lnTo>
                  <a:lnTo>
                    <a:pt x="126" y="4"/>
                  </a:lnTo>
                  <a:lnTo>
                    <a:pt x="128" y="3"/>
                  </a:lnTo>
                  <a:lnTo>
                    <a:pt x="130" y="2"/>
                  </a:lnTo>
                  <a:lnTo>
                    <a:pt x="132" y="2"/>
                  </a:lnTo>
                  <a:lnTo>
                    <a:pt x="134" y="1"/>
                  </a:lnTo>
                  <a:lnTo>
                    <a:pt x="136" y="1"/>
                  </a:lnTo>
                  <a:lnTo>
                    <a:pt x="138" y="1"/>
                  </a:lnTo>
                  <a:lnTo>
                    <a:pt x="140" y="0"/>
                  </a:lnTo>
                  <a:lnTo>
                    <a:pt x="142" y="0"/>
                  </a:lnTo>
                  <a:lnTo>
                    <a:pt x="143" y="0"/>
                  </a:lnTo>
                </a:path>
              </a:pathLst>
            </a:custGeom>
            <a:noFill/>
            <a:ln w="50800">
              <a:solidFill>
                <a:srgbClr val="92D05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44" name="Freeform 80">
              <a:extLst>
                <a:ext uri="{FF2B5EF4-FFF2-40B4-BE49-F238E27FC236}">
                  <a16:creationId xmlns:a16="http://schemas.microsoft.com/office/drawing/2014/main" id="{5C90D9D5-71F1-4867-8AC4-06ADC747EC1D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8604" y="1511300"/>
              <a:ext cx="911602" cy="857250"/>
            </a:xfrm>
            <a:custGeom>
              <a:avLst/>
              <a:gdLst>
                <a:gd name="T0" fmla="*/ 2147483646 w 143"/>
                <a:gd name="T1" fmla="*/ 0 h 206"/>
                <a:gd name="T2" fmla="*/ 2147483646 w 143"/>
                <a:gd name="T3" fmla="*/ 2147483646 h 206"/>
                <a:gd name="T4" fmla="*/ 2147483646 w 143"/>
                <a:gd name="T5" fmla="*/ 2147483646 h 206"/>
                <a:gd name="T6" fmla="*/ 2147483646 w 143"/>
                <a:gd name="T7" fmla="*/ 2147483646 h 206"/>
                <a:gd name="T8" fmla="*/ 2147483646 w 143"/>
                <a:gd name="T9" fmla="*/ 2147483646 h 206"/>
                <a:gd name="T10" fmla="*/ 2147483646 w 143"/>
                <a:gd name="T11" fmla="*/ 2147483646 h 206"/>
                <a:gd name="T12" fmla="*/ 2147483646 w 143"/>
                <a:gd name="T13" fmla="*/ 2147483646 h 206"/>
                <a:gd name="T14" fmla="*/ 2147483646 w 143"/>
                <a:gd name="T15" fmla="*/ 2147483646 h 206"/>
                <a:gd name="T16" fmla="*/ 2147483646 w 143"/>
                <a:gd name="T17" fmla="*/ 2147483646 h 206"/>
                <a:gd name="T18" fmla="*/ 2147483646 w 143"/>
                <a:gd name="T19" fmla="*/ 2147483646 h 206"/>
                <a:gd name="T20" fmla="*/ 2147483646 w 143"/>
                <a:gd name="T21" fmla="*/ 2147483646 h 206"/>
                <a:gd name="T22" fmla="*/ 2147483646 w 143"/>
                <a:gd name="T23" fmla="*/ 2147483646 h 206"/>
                <a:gd name="T24" fmla="*/ 2147483646 w 143"/>
                <a:gd name="T25" fmla="*/ 2147483646 h 206"/>
                <a:gd name="T26" fmla="*/ 2147483646 w 143"/>
                <a:gd name="T27" fmla="*/ 2147483646 h 206"/>
                <a:gd name="T28" fmla="*/ 2147483646 w 143"/>
                <a:gd name="T29" fmla="*/ 2147483646 h 206"/>
                <a:gd name="T30" fmla="*/ 2147483646 w 143"/>
                <a:gd name="T31" fmla="*/ 2147483646 h 206"/>
                <a:gd name="T32" fmla="*/ 2147483646 w 143"/>
                <a:gd name="T33" fmla="*/ 2147483646 h 206"/>
                <a:gd name="T34" fmla="*/ 2147483646 w 143"/>
                <a:gd name="T35" fmla="*/ 2147483646 h 206"/>
                <a:gd name="T36" fmla="*/ 2147483646 w 143"/>
                <a:gd name="T37" fmla="*/ 2147483646 h 206"/>
                <a:gd name="T38" fmla="*/ 2147483646 w 143"/>
                <a:gd name="T39" fmla="*/ 2147483646 h 206"/>
                <a:gd name="T40" fmla="*/ 2147483646 w 143"/>
                <a:gd name="T41" fmla="*/ 2147483646 h 206"/>
                <a:gd name="T42" fmla="*/ 2147483646 w 143"/>
                <a:gd name="T43" fmla="*/ 2147483646 h 206"/>
                <a:gd name="T44" fmla="*/ 2147483646 w 143"/>
                <a:gd name="T45" fmla="*/ 2147483646 h 206"/>
                <a:gd name="T46" fmla="*/ 2147483646 w 143"/>
                <a:gd name="T47" fmla="*/ 2147483646 h 206"/>
                <a:gd name="T48" fmla="*/ 2147483646 w 143"/>
                <a:gd name="T49" fmla="*/ 2147483646 h 206"/>
                <a:gd name="T50" fmla="*/ 2147483646 w 143"/>
                <a:gd name="T51" fmla="*/ 2147483646 h 206"/>
                <a:gd name="T52" fmla="*/ 2147483646 w 143"/>
                <a:gd name="T53" fmla="*/ 2147483646 h 206"/>
                <a:gd name="T54" fmla="*/ 2147483646 w 143"/>
                <a:gd name="T55" fmla="*/ 2147483646 h 206"/>
                <a:gd name="T56" fmla="*/ 2147483646 w 143"/>
                <a:gd name="T57" fmla="*/ 2147483646 h 206"/>
                <a:gd name="T58" fmla="*/ 2147483646 w 143"/>
                <a:gd name="T59" fmla="*/ 2147483646 h 206"/>
                <a:gd name="T60" fmla="*/ 2147483646 w 143"/>
                <a:gd name="T61" fmla="*/ 2147483646 h 206"/>
                <a:gd name="T62" fmla="*/ 2147483646 w 143"/>
                <a:gd name="T63" fmla="*/ 2147483646 h 206"/>
                <a:gd name="T64" fmla="*/ 2147483646 w 143"/>
                <a:gd name="T65" fmla="*/ 2147483646 h 206"/>
                <a:gd name="T66" fmla="*/ 2147483646 w 143"/>
                <a:gd name="T67" fmla="*/ 2147483646 h 206"/>
                <a:gd name="T68" fmla="*/ 2147483646 w 143"/>
                <a:gd name="T69" fmla="*/ 2147483646 h 206"/>
                <a:gd name="T70" fmla="*/ 2147483646 w 143"/>
                <a:gd name="T71" fmla="*/ 2147483646 h 20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6"/>
                <a:gd name="T110" fmla="*/ 143 w 143"/>
                <a:gd name="T111" fmla="*/ 206 h 20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6">
                  <a:moveTo>
                    <a:pt x="0" y="0"/>
                  </a:moveTo>
                  <a:lnTo>
                    <a:pt x="2" y="0"/>
                  </a:lnTo>
                  <a:lnTo>
                    <a:pt x="4" y="1"/>
                  </a:lnTo>
                  <a:lnTo>
                    <a:pt x="6" y="1"/>
                  </a:lnTo>
                  <a:lnTo>
                    <a:pt x="8" y="1"/>
                  </a:lnTo>
                  <a:lnTo>
                    <a:pt x="10" y="2"/>
                  </a:lnTo>
                  <a:lnTo>
                    <a:pt x="12" y="2"/>
                  </a:lnTo>
                  <a:lnTo>
                    <a:pt x="14" y="3"/>
                  </a:lnTo>
                  <a:lnTo>
                    <a:pt x="16" y="3"/>
                  </a:lnTo>
                  <a:lnTo>
                    <a:pt x="18" y="4"/>
                  </a:lnTo>
                  <a:lnTo>
                    <a:pt x="20" y="5"/>
                  </a:lnTo>
                  <a:lnTo>
                    <a:pt x="22" y="6"/>
                  </a:lnTo>
                  <a:lnTo>
                    <a:pt x="24" y="7"/>
                  </a:lnTo>
                  <a:lnTo>
                    <a:pt x="26" y="9"/>
                  </a:lnTo>
                  <a:lnTo>
                    <a:pt x="28" y="10"/>
                  </a:lnTo>
                  <a:lnTo>
                    <a:pt x="30" y="11"/>
                  </a:lnTo>
                  <a:lnTo>
                    <a:pt x="32" y="13"/>
                  </a:lnTo>
                  <a:lnTo>
                    <a:pt x="34" y="14"/>
                  </a:lnTo>
                  <a:lnTo>
                    <a:pt x="36" y="16"/>
                  </a:lnTo>
                  <a:lnTo>
                    <a:pt x="38" y="18"/>
                  </a:lnTo>
                  <a:lnTo>
                    <a:pt x="40" y="20"/>
                  </a:lnTo>
                  <a:lnTo>
                    <a:pt x="42" y="22"/>
                  </a:lnTo>
                  <a:lnTo>
                    <a:pt x="44" y="24"/>
                  </a:lnTo>
                  <a:lnTo>
                    <a:pt x="46" y="26"/>
                  </a:lnTo>
                  <a:lnTo>
                    <a:pt x="48" y="28"/>
                  </a:lnTo>
                  <a:lnTo>
                    <a:pt x="50" y="31"/>
                  </a:lnTo>
                  <a:lnTo>
                    <a:pt x="52" y="33"/>
                  </a:lnTo>
                  <a:lnTo>
                    <a:pt x="54" y="35"/>
                  </a:lnTo>
                  <a:lnTo>
                    <a:pt x="56" y="38"/>
                  </a:lnTo>
                  <a:lnTo>
                    <a:pt x="58" y="41"/>
                  </a:lnTo>
                  <a:lnTo>
                    <a:pt x="60" y="43"/>
                  </a:lnTo>
                  <a:lnTo>
                    <a:pt x="62" y="46"/>
                  </a:lnTo>
                  <a:lnTo>
                    <a:pt x="64" y="49"/>
                  </a:lnTo>
                  <a:lnTo>
                    <a:pt x="66" y="52"/>
                  </a:lnTo>
                  <a:lnTo>
                    <a:pt x="68" y="55"/>
                  </a:lnTo>
                  <a:lnTo>
                    <a:pt x="70" y="58"/>
                  </a:lnTo>
                  <a:lnTo>
                    <a:pt x="72" y="61"/>
                  </a:lnTo>
                  <a:lnTo>
                    <a:pt x="74" y="65"/>
                  </a:lnTo>
                  <a:lnTo>
                    <a:pt x="76" y="68"/>
                  </a:lnTo>
                  <a:lnTo>
                    <a:pt x="78" y="71"/>
                  </a:lnTo>
                  <a:lnTo>
                    <a:pt x="80" y="75"/>
                  </a:lnTo>
                  <a:lnTo>
                    <a:pt x="82" y="78"/>
                  </a:lnTo>
                  <a:lnTo>
                    <a:pt x="84" y="82"/>
                  </a:lnTo>
                  <a:lnTo>
                    <a:pt x="86" y="86"/>
                  </a:lnTo>
                  <a:lnTo>
                    <a:pt x="88" y="89"/>
                  </a:lnTo>
                  <a:lnTo>
                    <a:pt x="90" y="93"/>
                  </a:lnTo>
                  <a:lnTo>
                    <a:pt x="92" y="97"/>
                  </a:lnTo>
                  <a:lnTo>
                    <a:pt x="94" y="101"/>
                  </a:lnTo>
                  <a:lnTo>
                    <a:pt x="96" y="105"/>
                  </a:lnTo>
                  <a:lnTo>
                    <a:pt x="98" y="109"/>
                  </a:lnTo>
                  <a:lnTo>
                    <a:pt x="100" y="113"/>
                  </a:lnTo>
                  <a:lnTo>
                    <a:pt x="102" y="117"/>
                  </a:lnTo>
                  <a:lnTo>
                    <a:pt x="104" y="121"/>
                  </a:lnTo>
                  <a:lnTo>
                    <a:pt x="106" y="125"/>
                  </a:lnTo>
                  <a:lnTo>
                    <a:pt x="108" y="129"/>
                  </a:lnTo>
                  <a:lnTo>
                    <a:pt x="110" y="133"/>
                  </a:lnTo>
                  <a:lnTo>
                    <a:pt x="112" y="138"/>
                  </a:lnTo>
                  <a:lnTo>
                    <a:pt x="114" y="142"/>
                  </a:lnTo>
                  <a:lnTo>
                    <a:pt x="116" y="146"/>
                  </a:lnTo>
                  <a:lnTo>
                    <a:pt x="118" y="150"/>
                  </a:lnTo>
                  <a:lnTo>
                    <a:pt x="120" y="155"/>
                  </a:lnTo>
                  <a:lnTo>
                    <a:pt x="122" y="159"/>
                  </a:lnTo>
                  <a:lnTo>
                    <a:pt x="124" y="164"/>
                  </a:lnTo>
                  <a:lnTo>
                    <a:pt x="126" y="168"/>
                  </a:lnTo>
                  <a:lnTo>
                    <a:pt x="128" y="173"/>
                  </a:lnTo>
                  <a:lnTo>
                    <a:pt x="130" y="177"/>
                  </a:lnTo>
                  <a:lnTo>
                    <a:pt x="132" y="182"/>
                  </a:lnTo>
                  <a:lnTo>
                    <a:pt x="134" y="186"/>
                  </a:lnTo>
                  <a:lnTo>
                    <a:pt x="136" y="191"/>
                  </a:lnTo>
                  <a:lnTo>
                    <a:pt x="138" y="195"/>
                  </a:lnTo>
                  <a:lnTo>
                    <a:pt x="140" y="200"/>
                  </a:lnTo>
                  <a:lnTo>
                    <a:pt x="142" y="204"/>
                  </a:lnTo>
                  <a:lnTo>
                    <a:pt x="143" y="206"/>
                  </a:lnTo>
                </a:path>
              </a:pathLst>
            </a:custGeom>
            <a:noFill/>
            <a:ln w="50800">
              <a:solidFill>
                <a:srgbClr val="92D05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45" name="Freeform 81">
              <a:extLst>
                <a:ext uri="{FF2B5EF4-FFF2-40B4-BE49-F238E27FC236}">
                  <a16:creationId xmlns:a16="http://schemas.microsoft.com/office/drawing/2014/main" id="{94ACB428-70EE-449C-8AF4-DE4F9A71647B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0207" y="2373313"/>
              <a:ext cx="909929" cy="862013"/>
            </a:xfrm>
            <a:custGeom>
              <a:avLst/>
              <a:gdLst>
                <a:gd name="T0" fmla="*/ 2147483646 w 143"/>
                <a:gd name="T1" fmla="*/ 2147483646 h 207"/>
                <a:gd name="T2" fmla="*/ 2147483646 w 143"/>
                <a:gd name="T3" fmla="*/ 2147483646 h 207"/>
                <a:gd name="T4" fmla="*/ 2147483646 w 143"/>
                <a:gd name="T5" fmla="*/ 2147483646 h 207"/>
                <a:gd name="T6" fmla="*/ 2147483646 w 143"/>
                <a:gd name="T7" fmla="*/ 2147483646 h 207"/>
                <a:gd name="T8" fmla="*/ 2147483646 w 143"/>
                <a:gd name="T9" fmla="*/ 2147483646 h 207"/>
                <a:gd name="T10" fmla="*/ 2147483646 w 143"/>
                <a:gd name="T11" fmla="*/ 2147483646 h 207"/>
                <a:gd name="T12" fmla="*/ 2147483646 w 143"/>
                <a:gd name="T13" fmla="*/ 2147483646 h 207"/>
                <a:gd name="T14" fmla="*/ 2147483646 w 143"/>
                <a:gd name="T15" fmla="*/ 2147483646 h 207"/>
                <a:gd name="T16" fmla="*/ 2147483646 w 143"/>
                <a:gd name="T17" fmla="*/ 2147483646 h 207"/>
                <a:gd name="T18" fmla="*/ 2147483646 w 143"/>
                <a:gd name="T19" fmla="*/ 2147483646 h 207"/>
                <a:gd name="T20" fmla="*/ 2147483646 w 143"/>
                <a:gd name="T21" fmla="*/ 2147483646 h 207"/>
                <a:gd name="T22" fmla="*/ 2147483646 w 143"/>
                <a:gd name="T23" fmla="*/ 2147483646 h 207"/>
                <a:gd name="T24" fmla="*/ 2147483646 w 143"/>
                <a:gd name="T25" fmla="*/ 2147483646 h 207"/>
                <a:gd name="T26" fmla="*/ 2147483646 w 143"/>
                <a:gd name="T27" fmla="*/ 2147483646 h 207"/>
                <a:gd name="T28" fmla="*/ 2147483646 w 143"/>
                <a:gd name="T29" fmla="*/ 2147483646 h 207"/>
                <a:gd name="T30" fmla="*/ 2147483646 w 143"/>
                <a:gd name="T31" fmla="*/ 2147483646 h 207"/>
                <a:gd name="T32" fmla="*/ 2147483646 w 143"/>
                <a:gd name="T33" fmla="*/ 2147483646 h 207"/>
                <a:gd name="T34" fmla="*/ 2147483646 w 143"/>
                <a:gd name="T35" fmla="*/ 2147483646 h 207"/>
                <a:gd name="T36" fmla="*/ 2147483646 w 143"/>
                <a:gd name="T37" fmla="*/ 2147483646 h 207"/>
                <a:gd name="T38" fmla="*/ 2147483646 w 143"/>
                <a:gd name="T39" fmla="*/ 2147483646 h 207"/>
                <a:gd name="T40" fmla="*/ 2147483646 w 143"/>
                <a:gd name="T41" fmla="*/ 2147483646 h 207"/>
                <a:gd name="T42" fmla="*/ 2147483646 w 143"/>
                <a:gd name="T43" fmla="*/ 2147483646 h 207"/>
                <a:gd name="T44" fmla="*/ 2147483646 w 143"/>
                <a:gd name="T45" fmla="*/ 2147483646 h 207"/>
                <a:gd name="T46" fmla="*/ 2147483646 w 143"/>
                <a:gd name="T47" fmla="*/ 2147483646 h 207"/>
                <a:gd name="T48" fmla="*/ 2147483646 w 143"/>
                <a:gd name="T49" fmla="*/ 2147483646 h 207"/>
                <a:gd name="T50" fmla="*/ 2147483646 w 143"/>
                <a:gd name="T51" fmla="*/ 2147483646 h 207"/>
                <a:gd name="T52" fmla="*/ 2147483646 w 143"/>
                <a:gd name="T53" fmla="*/ 2147483646 h 207"/>
                <a:gd name="T54" fmla="*/ 2147483646 w 143"/>
                <a:gd name="T55" fmla="*/ 2147483646 h 207"/>
                <a:gd name="T56" fmla="*/ 2147483646 w 143"/>
                <a:gd name="T57" fmla="*/ 2147483646 h 207"/>
                <a:gd name="T58" fmla="*/ 2147483646 w 143"/>
                <a:gd name="T59" fmla="*/ 2147483646 h 207"/>
                <a:gd name="T60" fmla="*/ 2147483646 w 143"/>
                <a:gd name="T61" fmla="*/ 2147483646 h 207"/>
                <a:gd name="T62" fmla="*/ 2147483646 w 143"/>
                <a:gd name="T63" fmla="*/ 2147483646 h 207"/>
                <a:gd name="T64" fmla="*/ 2147483646 w 143"/>
                <a:gd name="T65" fmla="*/ 2147483646 h 207"/>
                <a:gd name="T66" fmla="*/ 2147483646 w 143"/>
                <a:gd name="T67" fmla="*/ 2147483646 h 207"/>
                <a:gd name="T68" fmla="*/ 2147483646 w 143"/>
                <a:gd name="T69" fmla="*/ 2147483646 h 207"/>
                <a:gd name="T70" fmla="*/ 2147483646 w 143"/>
                <a:gd name="T71" fmla="*/ 2147483646 h 20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7"/>
                <a:gd name="T110" fmla="*/ 143 w 143"/>
                <a:gd name="T111" fmla="*/ 207 h 207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7">
                  <a:moveTo>
                    <a:pt x="0" y="0"/>
                  </a:moveTo>
                  <a:lnTo>
                    <a:pt x="2" y="4"/>
                  </a:lnTo>
                  <a:lnTo>
                    <a:pt x="4" y="9"/>
                  </a:lnTo>
                  <a:lnTo>
                    <a:pt x="6" y="13"/>
                  </a:lnTo>
                  <a:lnTo>
                    <a:pt x="8" y="18"/>
                  </a:lnTo>
                  <a:lnTo>
                    <a:pt x="10" y="22"/>
                  </a:lnTo>
                  <a:lnTo>
                    <a:pt x="12" y="27"/>
                  </a:lnTo>
                  <a:lnTo>
                    <a:pt x="14" y="31"/>
                  </a:lnTo>
                  <a:lnTo>
                    <a:pt x="16" y="36"/>
                  </a:lnTo>
                  <a:lnTo>
                    <a:pt x="18" y="40"/>
                  </a:lnTo>
                  <a:lnTo>
                    <a:pt x="20" y="45"/>
                  </a:lnTo>
                  <a:lnTo>
                    <a:pt x="22" y="49"/>
                  </a:lnTo>
                  <a:lnTo>
                    <a:pt x="24" y="53"/>
                  </a:lnTo>
                  <a:lnTo>
                    <a:pt x="26" y="58"/>
                  </a:lnTo>
                  <a:lnTo>
                    <a:pt x="28" y="62"/>
                  </a:lnTo>
                  <a:lnTo>
                    <a:pt x="30" y="66"/>
                  </a:lnTo>
                  <a:lnTo>
                    <a:pt x="32" y="71"/>
                  </a:lnTo>
                  <a:lnTo>
                    <a:pt x="34" y="75"/>
                  </a:lnTo>
                  <a:lnTo>
                    <a:pt x="36" y="79"/>
                  </a:lnTo>
                  <a:lnTo>
                    <a:pt x="38" y="83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6"/>
                  </a:lnTo>
                  <a:lnTo>
                    <a:pt x="46" y="100"/>
                  </a:lnTo>
                  <a:lnTo>
                    <a:pt x="48" y="104"/>
                  </a:lnTo>
                  <a:lnTo>
                    <a:pt x="50" y="107"/>
                  </a:lnTo>
                  <a:lnTo>
                    <a:pt x="52" y="111"/>
                  </a:lnTo>
                  <a:lnTo>
                    <a:pt x="54" y="115"/>
                  </a:lnTo>
                  <a:lnTo>
                    <a:pt x="56" y="119"/>
                  </a:lnTo>
                  <a:lnTo>
                    <a:pt x="58" y="123"/>
                  </a:lnTo>
                  <a:lnTo>
                    <a:pt x="60" y="126"/>
                  </a:lnTo>
                  <a:lnTo>
                    <a:pt x="62" y="130"/>
                  </a:lnTo>
                  <a:lnTo>
                    <a:pt x="64" y="133"/>
                  </a:lnTo>
                  <a:lnTo>
                    <a:pt x="66" y="137"/>
                  </a:lnTo>
                  <a:lnTo>
                    <a:pt x="68" y="140"/>
                  </a:lnTo>
                  <a:lnTo>
                    <a:pt x="70" y="143"/>
                  </a:lnTo>
                  <a:lnTo>
                    <a:pt x="72" y="147"/>
                  </a:lnTo>
                  <a:lnTo>
                    <a:pt x="74" y="150"/>
                  </a:lnTo>
                  <a:lnTo>
                    <a:pt x="76" y="153"/>
                  </a:lnTo>
                  <a:lnTo>
                    <a:pt x="78" y="156"/>
                  </a:lnTo>
                  <a:lnTo>
                    <a:pt x="80" y="159"/>
                  </a:lnTo>
                  <a:lnTo>
                    <a:pt x="82" y="162"/>
                  </a:lnTo>
                  <a:lnTo>
                    <a:pt x="84" y="164"/>
                  </a:lnTo>
                  <a:lnTo>
                    <a:pt x="86" y="167"/>
                  </a:lnTo>
                  <a:lnTo>
                    <a:pt x="88" y="170"/>
                  </a:lnTo>
                  <a:lnTo>
                    <a:pt x="90" y="172"/>
                  </a:lnTo>
                  <a:lnTo>
                    <a:pt x="92" y="175"/>
                  </a:lnTo>
                  <a:lnTo>
                    <a:pt x="94" y="177"/>
                  </a:lnTo>
                  <a:lnTo>
                    <a:pt x="96" y="179"/>
                  </a:lnTo>
                  <a:lnTo>
                    <a:pt x="98" y="182"/>
                  </a:lnTo>
                  <a:lnTo>
                    <a:pt x="100" y="184"/>
                  </a:lnTo>
                  <a:lnTo>
                    <a:pt x="102" y="186"/>
                  </a:lnTo>
                  <a:lnTo>
                    <a:pt x="104" y="188"/>
                  </a:lnTo>
                  <a:lnTo>
                    <a:pt x="106" y="190"/>
                  </a:lnTo>
                  <a:lnTo>
                    <a:pt x="108" y="191"/>
                  </a:lnTo>
                  <a:lnTo>
                    <a:pt x="110" y="193"/>
                  </a:lnTo>
                  <a:lnTo>
                    <a:pt x="112" y="195"/>
                  </a:lnTo>
                  <a:lnTo>
                    <a:pt x="114" y="196"/>
                  </a:lnTo>
                  <a:lnTo>
                    <a:pt x="116" y="197"/>
                  </a:lnTo>
                  <a:lnTo>
                    <a:pt x="118" y="199"/>
                  </a:lnTo>
                  <a:lnTo>
                    <a:pt x="120" y="200"/>
                  </a:lnTo>
                  <a:lnTo>
                    <a:pt x="122" y="201"/>
                  </a:lnTo>
                  <a:lnTo>
                    <a:pt x="124" y="202"/>
                  </a:lnTo>
                  <a:lnTo>
                    <a:pt x="126" y="203"/>
                  </a:lnTo>
                  <a:lnTo>
                    <a:pt x="128" y="204"/>
                  </a:lnTo>
                  <a:lnTo>
                    <a:pt x="130" y="204"/>
                  </a:lnTo>
                  <a:lnTo>
                    <a:pt x="132" y="205"/>
                  </a:lnTo>
                  <a:lnTo>
                    <a:pt x="134" y="206"/>
                  </a:lnTo>
                  <a:lnTo>
                    <a:pt x="136" y="206"/>
                  </a:lnTo>
                  <a:lnTo>
                    <a:pt x="138" y="206"/>
                  </a:lnTo>
                  <a:lnTo>
                    <a:pt x="140" y="207"/>
                  </a:lnTo>
                  <a:lnTo>
                    <a:pt x="142" y="207"/>
                  </a:lnTo>
                  <a:lnTo>
                    <a:pt x="143" y="207"/>
                  </a:lnTo>
                </a:path>
              </a:pathLst>
            </a:custGeom>
            <a:noFill/>
            <a:ln w="50800">
              <a:solidFill>
                <a:srgbClr val="92D05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46" name="Freeform 82">
              <a:extLst>
                <a:ext uri="{FF2B5EF4-FFF2-40B4-BE49-F238E27FC236}">
                  <a16:creationId xmlns:a16="http://schemas.microsoft.com/office/drawing/2014/main" id="{E2BD439E-82B8-4901-9244-A323385DA090}"/>
                </a:ext>
              </a:extLst>
            </p:cNvPr>
            <p:cNvSpPr>
              <a:spLocks/>
            </p:cNvSpPr>
            <p:nvPr/>
          </p:nvSpPr>
          <p:spPr bwMode="auto">
            <a:xfrm>
              <a:off x="3560136" y="2378074"/>
              <a:ext cx="911602" cy="857250"/>
            </a:xfrm>
            <a:custGeom>
              <a:avLst/>
              <a:gdLst>
                <a:gd name="T0" fmla="*/ 2147483646 w 143"/>
                <a:gd name="T1" fmla="*/ 2147483646 h 206"/>
                <a:gd name="T2" fmla="*/ 2147483646 w 143"/>
                <a:gd name="T3" fmla="*/ 2147483646 h 206"/>
                <a:gd name="T4" fmla="*/ 2147483646 w 143"/>
                <a:gd name="T5" fmla="*/ 2147483646 h 206"/>
                <a:gd name="T6" fmla="*/ 2147483646 w 143"/>
                <a:gd name="T7" fmla="*/ 2147483646 h 206"/>
                <a:gd name="T8" fmla="*/ 2147483646 w 143"/>
                <a:gd name="T9" fmla="*/ 2147483646 h 206"/>
                <a:gd name="T10" fmla="*/ 2147483646 w 143"/>
                <a:gd name="T11" fmla="*/ 2147483646 h 206"/>
                <a:gd name="T12" fmla="*/ 2147483646 w 143"/>
                <a:gd name="T13" fmla="*/ 2147483646 h 206"/>
                <a:gd name="T14" fmla="*/ 2147483646 w 143"/>
                <a:gd name="T15" fmla="*/ 2147483646 h 206"/>
                <a:gd name="T16" fmla="*/ 2147483646 w 143"/>
                <a:gd name="T17" fmla="*/ 2147483646 h 206"/>
                <a:gd name="T18" fmla="*/ 2147483646 w 143"/>
                <a:gd name="T19" fmla="*/ 2147483646 h 206"/>
                <a:gd name="T20" fmla="*/ 2147483646 w 143"/>
                <a:gd name="T21" fmla="*/ 2147483646 h 206"/>
                <a:gd name="T22" fmla="*/ 2147483646 w 143"/>
                <a:gd name="T23" fmla="*/ 2147483646 h 206"/>
                <a:gd name="T24" fmla="*/ 2147483646 w 143"/>
                <a:gd name="T25" fmla="*/ 2147483646 h 206"/>
                <a:gd name="T26" fmla="*/ 2147483646 w 143"/>
                <a:gd name="T27" fmla="*/ 2147483646 h 206"/>
                <a:gd name="T28" fmla="*/ 2147483646 w 143"/>
                <a:gd name="T29" fmla="*/ 2147483646 h 206"/>
                <a:gd name="T30" fmla="*/ 2147483646 w 143"/>
                <a:gd name="T31" fmla="*/ 2147483646 h 206"/>
                <a:gd name="T32" fmla="*/ 2147483646 w 143"/>
                <a:gd name="T33" fmla="*/ 2147483646 h 206"/>
                <a:gd name="T34" fmla="*/ 2147483646 w 143"/>
                <a:gd name="T35" fmla="*/ 2147483646 h 206"/>
                <a:gd name="T36" fmla="*/ 2147483646 w 143"/>
                <a:gd name="T37" fmla="*/ 2147483646 h 206"/>
                <a:gd name="T38" fmla="*/ 2147483646 w 143"/>
                <a:gd name="T39" fmla="*/ 2147483646 h 206"/>
                <a:gd name="T40" fmla="*/ 2147483646 w 143"/>
                <a:gd name="T41" fmla="*/ 2147483646 h 206"/>
                <a:gd name="T42" fmla="*/ 2147483646 w 143"/>
                <a:gd name="T43" fmla="*/ 2147483646 h 206"/>
                <a:gd name="T44" fmla="*/ 2147483646 w 143"/>
                <a:gd name="T45" fmla="*/ 2147483646 h 206"/>
                <a:gd name="T46" fmla="*/ 2147483646 w 143"/>
                <a:gd name="T47" fmla="*/ 2147483646 h 206"/>
                <a:gd name="T48" fmla="*/ 2147483646 w 143"/>
                <a:gd name="T49" fmla="*/ 2147483646 h 206"/>
                <a:gd name="T50" fmla="*/ 2147483646 w 143"/>
                <a:gd name="T51" fmla="*/ 2147483646 h 206"/>
                <a:gd name="T52" fmla="*/ 2147483646 w 143"/>
                <a:gd name="T53" fmla="*/ 2147483646 h 206"/>
                <a:gd name="T54" fmla="*/ 2147483646 w 143"/>
                <a:gd name="T55" fmla="*/ 2147483646 h 206"/>
                <a:gd name="T56" fmla="*/ 2147483646 w 143"/>
                <a:gd name="T57" fmla="*/ 2147483646 h 206"/>
                <a:gd name="T58" fmla="*/ 2147483646 w 143"/>
                <a:gd name="T59" fmla="*/ 2147483646 h 206"/>
                <a:gd name="T60" fmla="*/ 2147483646 w 143"/>
                <a:gd name="T61" fmla="*/ 2147483646 h 206"/>
                <a:gd name="T62" fmla="*/ 2147483646 w 143"/>
                <a:gd name="T63" fmla="*/ 2147483646 h 206"/>
                <a:gd name="T64" fmla="*/ 2147483646 w 143"/>
                <a:gd name="T65" fmla="*/ 2147483646 h 206"/>
                <a:gd name="T66" fmla="*/ 2147483646 w 143"/>
                <a:gd name="T67" fmla="*/ 2147483646 h 206"/>
                <a:gd name="T68" fmla="*/ 2147483646 w 143"/>
                <a:gd name="T69" fmla="*/ 2147483646 h 206"/>
                <a:gd name="T70" fmla="*/ 2147483646 w 143"/>
                <a:gd name="T71" fmla="*/ 2147483646 h 20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6"/>
                <a:gd name="T110" fmla="*/ 143 w 143"/>
                <a:gd name="T111" fmla="*/ 206 h 20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6">
                  <a:moveTo>
                    <a:pt x="0" y="206"/>
                  </a:moveTo>
                  <a:lnTo>
                    <a:pt x="2" y="206"/>
                  </a:lnTo>
                  <a:lnTo>
                    <a:pt x="4" y="205"/>
                  </a:lnTo>
                  <a:lnTo>
                    <a:pt x="6" y="205"/>
                  </a:lnTo>
                  <a:lnTo>
                    <a:pt x="8" y="205"/>
                  </a:lnTo>
                  <a:lnTo>
                    <a:pt x="10" y="204"/>
                  </a:lnTo>
                  <a:lnTo>
                    <a:pt x="12" y="204"/>
                  </a:lnTo>
                  <a:lnTo>
                    <a:pt x="14" y="203"/>
                  </a:lnTo>
                  <a:lnTo>
                    <a:pt x="16" y="203"/>
                  </a:lnTo>
                  <a:lnTo>
                    <a:pt x="18" y="202"/>
                  </a:lnTo>
                  <a:lnTo>
                    <a:pt x="20" y="201"/>
                  </a:lnTo>
                  <a:lnTo>
                    <a:pt x="22" y="200"/>
                  </a:lnTo>
                  <a:lnTo>
                    <a:pt x="24" y="199"/>
                  </a:lnTo>
                  <a:lnTo>
                    <a:pt x="26" y="197"/>
                  </a:lnTo>
                  <a:lnTo>
                    <a:pt x="28" y="196"/>
                  </a:lnTo>
                  <a:lnTo>
                    <a:pt x="30" y="195"/>
                  </a:lnTo>
                  <a:lnTo>
                    <a:pt x="32" y="193"/>
                  </a:lnTo>
                  <a:lnTo>
                    <a:pt x="34" y="192"/>
                  </a:lnTo>
                  <a:lnTo>
                    <a:pt x="36" y="190"/>
                  </a:lnTo>
                  <a:lnTo>
                    <a:pt x="38" y="188"/>
                  </a:lnTo>
                  <a:lnTo>
                    <a:pt x="40" y="186"/>
                  </a:lnTo>
                  <a:lnTo>
                    <a:pt x="42" y="184"/>
                  </a:lnTo>
                  <a:lnTo>
                    <a:pt x="44" y="182"/>
                  </a:lnTo>
                  <a:lnTo>
                    <a:pt x="46" y="180"/>
                  </a:lnTo>
                  <a:lnTo>
                    <a:pt x="48" y="178"/>
                  </a:lnTo>
                  <a:lnTo>
                    <a:pt x="50" y="176"/>
                  </a:lnTo>
                  <a:lnTo>
                    <a:pt x="52" y="173"/>
                  </a:lnTo>
                  <a:lnTo>
                    <a:pt x="54" y="171"/>
                  </a:lnTo>
                  <a:lnTo>
                    <a:pt x="56" y="168"/>
                  </a:lnTo>
                  <a:lnTo>
                    <a:pt x="58" y="166"/>
                  </a:lnTo>
                  <a:lnTo>
                    <a:pt x="60" y="163"/>
                  </a:lnTo>
                  <a:lnTo>
                    <a:pt x="62" y="160"/>
                  </a:lnTo>
                  <a:lnTo>
                    <a:pt x="64" y="157"/>
                  </a:lnTo>
                  <a:lnTo>
                    <a:pt x="66" y="154"/>
                  </a:lnTo>
                  <a:lnTo>
                    <a:pt x="68" y="151"/>
                  </a:lnTo>
                  <a:lnTo>
                    <a:pt x="70" y="148"/>
                  </a:lnTo>
                  <a:lnTo>
                    <a:pt x="72" y="145"/>
                  </a:lnTo>
                  <a:lnTo>
                    <a:pt x="74" y="142"/>
                  </a:lnTo>
                  <a:lnTo>
                    <a:pt x="76" y="138"/>
                  </a:lnTo>
                  <a:lnTo>
                    <a:pt x="78" y="135"/>
                  </a:lnTo>
                  <a:lnTo>
                    <a:pt x="80" y="131"/>
                  </a:lnTo>
                  <a:lnTo>
                    <a:pt x="82" y="128"/>
                  </a:lnTo>
                  <a:lnTo>
                    <a:pt x="84" y="124"/>
                  </a:lnTo>
                  <a:lnTo>
                    <a:pt x="86" y="121"/>
                  </a:lnTo>
                  <a:lnTo>
                    <a:pt x="88" y="117"/>
                  </a:lnTo>
                  <a:lnTo>
                    <a:pt x="90" y="113"/>
                  </a:lnTo>
                  <a:lnTo>
                    <a:pt x="92" y="109"/>
                  </a:lnTo>
                  <a:lnTo>
                    <a:pt x="94" y="106"/>
                  </a:lnTo>
                  <a:lnTo>
                    <a:pt x="96" y="102"/>
                  </a:lnTo>
                  <a:lnTo>
                    <a:pt x="98" y="98"/>
                  </a:lnTo>
                  <a:lnTo>
                    <a:pt x="100" y="94"/>
                  </a:lnTo>
                  <a:lnTo>
                    <a:pt x="102" y="90"/>
                  </a:lnTo>
                  <a:lnTo>
                    <a:pt x="104" y="86"/>
                  </a:lnTo>
                  <a:lnTo>
                    <a:pt x="106" y="81"/>
                  </a:lnTo>
                  <a:lnTo>
                    <a:pt x="108" y="77"/>
                  </a:lnTo>
                  <a:lnTo>
                    <a:pt x="110" y="73"/>
                  </a:lnTo>
                  <a:lnTo>
                    <a:pt x="112" y="69"/>
                  </a:lnTo>
                  <a:lnTo>
                    <a:pt x="114" y="64"/>
                  </a:lnTo>
                  <a:lnTo>
                    <a:pt x="116" y="60"/>
                  </a:lnTo>
                  <a:lnTo>
                    <a:pt x="118" y="56"/>
                  </a:lnTo>
                  <a:lnTo>
                    <a:pt x="120" y="51"/>
                  </a:lnTo>
                  <a:lnTo>
                    <a:pt x="122" y="47"/>
                  </a:lnTo>
                  <a:lnTo>
                    <a:pt x="124" y="43"/>
                  </a:lnTo>
                  <a:lnTo>
                    <a:pt x="126" y="38"/>
                  </a:lnTo>
                  <a:lnTo>
                    <a:pt x="128" y="34"/>
                  </a:lnTo>
                  <a:lnTo>
                    <a:pt x="130" y="29"/>
                  </a:lnTo>
                  <a:lnTo>
                    <a:pt x="132" y="25"/>
                  </a:lnTo>
                  <a:lnTo>
                    <a:pt x="134" y="20"/>
                  </a:lnTo>
                  <a:lnTo>
                    <a:pt x="136" y="16"/>
                  </a:lnTo>
                  <a:lnTo>
                    <a:pt x="138" y="11"/>
                  </a:lnTo>
                  <a:lnTo>
                    <a:pt x="140" y="7"/>
                  </a:lnTo>
                  <a:lnTo>
                    <a:pt x="142" y="2"/>
                  </a:lnTo>
                  <a:lnTo>
                    <a:pt x="143" y="0"/>
                  </a:lnTo>
                </a:path>
              </a:pathLst>
            </a:custGeom>
            <a:noFill/>
            <a:ln w="50800">
              <a:solidFill>
                <a:srgbClr val="92D05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5" name="Group 83">
            <a:extLst>
              <a:ext uri="{FF2B5EF4-FFF2-40B4-BE49-F238E27FC236}">
                <a16:creationId xmlns:a16="http://schemas.microsoft.com/office/drawing/2014/main" id="{1DF02FA9-FF55-4BF0-8252-98A57B83A3DE}"/>
              </a:ext>
            </a:extLst>
          </p:cNvPr>
          <p:cNvGrpSpPr>
            <a:grpSpLocks/>
          </p:cNvGrpSpPr>
          <p:nvPr/>
        </p:nvGrpSpPr>
        <p:grpSpPr bwMode="auto">
          <a:xfrm>
            <a:off x="3752850" y="1708150"/>
            <a:ext cx="1435100" cy="1009650"/>
            <a:chOff x="828675" y="1511300"/>
            <a:chExt cx="3643063" cy="1724026"/>
          </a:xfrm>
        </p:grpSpPr>
        <p:sp>
          <p:nvSpPr>
            <p:cNvPr id="17439" name="Freeform 79">
              <a:extLst>
                <a:ext uri="{FF2B5EF4-FFF2-40B4-BE49-F238E27FC236}">
                  <a16:creationId xmlns:a16="http://schemas.microsoft.com/office/drawing/2014/main" id="{14A2BFC5-01DA-4BCB-9007-C18B5D0670A0}"/>
                </a:ext>
              </a:extLst>
            </p:cNvPr>
            <p:cNvSpPr>
              <a:spLocks/>
            </p:cNvSpPr>
            <p:nvPr/>
          </p:nvSpPr>
          <p:spPr bwMode="auto">
            <a:xfrm>
              <a:off x="828675" y="1511300"/>
              <a:ext cx="909929" cy="862013"/>
            </a:xfrm>
            <a:custGeom>
              <a:avLst/>
              <a:gdLst>
                <a:gd name="T0" fmla="*/ 2147483646 w 143"/>
                <a:gd name="T1" fmla="*/ 2147483646 h 207"/>
                <a:gd name="T2" fmla="*/ 2147483646 w 143"/>
                <a:gd name="T3" fmla="*/ 2147483646 h 207"/>
                <a:gd name="T4" fmla="*/ 2147483646 w 143"/>
                <a:gd name="T5" fmla="*/ 2147483646 h 207"/>
                <a:gd name="T6" fmla="*/ 2147483646 w 143"/>
                <a:gd name="T7" fmla="*/ 2147483646 h 207"/>
                <a:gd name="T8" fmla="*/ 2147483646 w 143"/>
                <a:gd name="T9" fmla="*/ 2147483646 h 207"/>
                <a:gd name="T10" fmla="*/ 2147483646 w 143"/>
                <a:gd name="T11" fmla="*/ 2147483646 h 207"/>
                <a:gd name="T12" fmla="*/ 2147483646 w 143"/>
                <a:gd name="T13" fmla="*/ 2147483646 h 207"/>
                <a:gd name="T14" fmla="*/ 2147483646 w 143"/>
                <a:gd name="T15" fmla="*/ 2147483646 h 207"/>
                <a:gd name="T16" fmla="*/ 2147483646 w 143"/>
                <a:gd name="T17" fmla="*/ 2147483646 h 207"/>
                <a:gd name="T18" fmla="*/ 2147483646 w 143"/>
                <a:gd name="T19" fmla="*/ 2147483646 h 207"/>
                <a:gd name="T20" fmla="*/ 2147483646 w 143"/>
                <a:gd name="T21" fmla="*/ 2147483646 h 207"/>
                <a:gd name="T22" fmla="*/ 2147483646 w 143"/>
                <a:gd name="T23" fmla="*/ 2147483646 h 207"/>
                <a:gd name="T24" fmla="*/ 2147483646 w 143"/>
                <a:gd name="T25" fmla="*/ 2147483646 h 207"/>
                <a:gd name="T26" fmla="*/ 2147483646 w 143"/>
                <a:gd name="T27" fmla="*/ 2147483646 h 207"/>
                <a:gd name="T28" fmla="*/ 2147483646 w 143"/>
                <a:gd name="T29" fmla="*/ 2147483646 h 207"/>
                <a:gd name="T30" fmla="*/ 2147483646 w 143"/>
                <a:gd name="T31" fmla="*/ 2147483646 h 207"/>
                <a:gd name="T32" fmla="*/ 2147483646 w 143"/>
                <a:gd name="T33" fmla="*/ 2147483646 h 207"/>
                <a:gd name="T34" fmla="*/ 2147483646 w 143"/>
                <a:gd name="T35" fmla="*/ 2147483646 h 207"/>
                <a:gd name="T36" fmla="*/ 2147483646 w 143"/>
                <a:gd name="T37" fmla="*/ 2147483646 h 207"/>
                <a:gd name="T38" fmla="*/ 2147483646 w 143"/>
                <a:gd name="T39" fmla="*/ 2147483646 h 207"/>
                <a:gd name="T40" fmla="*/ 2147483646 w 143"/>
                <a:gd name="T41" fmla="*/ 2147483646 h 207"/>
                <a:gd name="T42" fmla="*/ 2147483646 w 143"/>
                <a:gd name="T43" fmla="*/ 2147483646 h 207"/>
                <a:gd name="T44" fmla="*/ 2147483646 w 143"/>
                <a:gd name="T45" fmla="*/ 2147483646 h 207"/>
                <a:gd name="T46" fmla="*/ 2147483646 w 143"/>
                <a:gd name="T47" fmla="*/ 2147483646 h 207"/>
                <a:gd name="T48" fmla="*/ 2147483646 w 143"/>
                <a:gd name="T49" fmla="*/ 2147483646 h 207"/>
                <a:gd name="T50" fmla="*/ 2147483646 w 143"/>
                <a:gd name="T51" fmla="*/ 2147483646 h 207"/>
                <a:gd name="T52" fmla="*/ 2147483646 w 143"/>
                <a:gd name="T53" fmla="*/ 2147483646 h 207"/>
                <a:gd name="T54" fmla="*/ 2147483646 w 143"/>
                <a:gd name="T55" fmla="*/ 2147483646 h 207"/>
                <a:gd name="T56" fmla="*/ 2147483646 w 143"/>
                <a:gd name="T57" fmla="*/ 2147483646 h 207"/>
                <a:gd name="T58" fmla="*/ 2147483646 w 143"/>
                <a:gd name="T59" fmla="*/ 2147483646 h 207"/>
                <a:gd name="T60" fmla="*/ 2147483646 w 143"/>
                <a:gd name="T61" fmla="*/ 2147483646 h 207"/>
                <a:gd name="T62" fmla="*/ 2147483646 w 143"/>
                <a:gd name="T63" fmla="*/ 2147483646 h 207"/>
                <a:gd name="T64" fmla="*/ 2147483646 w 143"/>
                <a:gd name="T65" fmla="*/ 2147483646 h 207"/>
                <a:gd name="T66" fmla="*/ 2147483646 w 143"/>
                <a:gd name="T67" fmla="*/ 2147483646 h 207"/>
                <a:gd name="T68" fmla="*/ 2147483646 w 143"/>
                <a:gd name="T69" fmla="*/ 2147483646 h 207"/>
                <a:gd name="T70" fmla="*/ 2147483646 w 143"/>
                <a:gd name="T71" fmla="*/ 0 h 20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7"/>
                <a:gd name="T110" fmla="*/ 143 w 143"/>
                <a:gd name="T111" fmla="*/ 207 h 207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7">
                  <a:moveTo>
                    <a:pt x="0" y="207"/>
                  </a:moveTo>
                  <a:lnTo>
                    <a:pt x="2" y="202"/>
                  </a:lnTo>
                  <a:lnTo>
                    <a:pt x="4" y="198"/>
                  </a:lnTo>
                  <a:lnTo>
                    <a:pt x="6" y="193"/>
                  </a:lnTo>
                  <a:lnTo>
                    <a:pt x="8" y="189"/>
                  </a:lnTo>
                  <a:lnTo>
                    <a:pt x="10" y="184"/>
                  </a:lnTo>
                  <a:lnTo>
                    <a:pt x="12" y="180"/>
                  </a:lnTo>
                  <a:lnTo>
                    <a:pt x="14" y="175"/>
                  </a:lnTo>
                  <a:lnTo>
                    <a:pt x="16" y="171"/>
                  </a:lnTo>
                  <a:lnTo>
                    <a:pt x="18" y="166"/>
                  </a:lnTo>
                  <a:lnTo>
                    <a:pt x="20" y="162"/>
                  </a:lnTo>
                  <a:lnTo>
                    <a:pt x="22" y="158"/>
                  </a:lnTo>
                  <a:lnTo>
                    <a:pt x="24" y="153"/>
                  </a:lnTo>
                  <a:lnTo>
                    <a:pt x="26" y="149"/>
                  </a:lnTo>
                  <a:lnTo>
                    <a:pt x="28" y="145"/>
                  </a:lnTo>
                  <a:lnTo>
                    <a:pt x="30" y="140"/>
                  </a:lnTo>
                  <a:lnTo>
                    <a:pt x="32" y="136"/>
                  </a:lnTo>
                  <a:lnTo>
                    <a:pt x="34" y="132"/>
                  </a:lnTo>
                  <a:lnTo>
                    <a:pt x="36" y="127"/>
                  </a:lnTo>
                  <a:lnTo>
                    <a:pt x="38" y="123"/>
                  </a:lnTo>
                  <a:lnTo>
                    <a:pt x="40" y="119"/>
                  </a:lnTo>
                  <a:lnTo>
                    <a:pt x="42" y="115"/>
                  </a:lnTo>
                  <a:lnTo>
                    <a:pt x="44" y="111"/>
                  </a:lnTo>
                  <a:lnTo>
                    <a:pt x="46" y="107"/>
                  </a:lnTo>
                  <a:lnTo>
                    <a:pt x="48" y="103"/>
                  </a:lnTo>
                  <a:lnTo>
                    <a:pt x="50" y="99"/>
                  </a:lnTo>
                  <a:lnTo>
                    <a:pt x="52" y="95"/>
                  </a:lnTo>
                  <a:lnTo>
                    <a:pt x="54" y="92"/>
                  </a:lnTo>
                  <a:lnTo>
                    <a:pt x="56" y="88"/>
                  </a:lnTo>
                  <a:lnTo>
                    <a:pt x="58" y="84"/>
                  </a:lnTo>
                  <a:lnTo>
                    <a:pt x="60" y="81"/>
                  </a:lnTo>
                  <a:lnTo>
                    <a:pt x="62" y="77"/>
                  </a:lnTo>
                  <a:lnTo>
                    <a:pt x="64" y="74"/>
                  </a:lnTo>
                  <a:lnTo>
                    <a:pt x="66" y="70"/>
                  </a:lnTo>
                  <a:lnTo>
                    <a:pt x="68" y="67"/>
                  </a:lnTo>
                  <a:lnTo>
                    <a:pt x="70" y="63"/>
                  </a:lnTo>
                  <a:lnTo>
                    <a:pt x="72" y="60"/>
                  </a:lnTo>
                  <a:lnTo>
                    <a:pt x="74" y="57"/>
                  </a:lnTo>
                  <a:lnTo>
                    <a:pt x="76" y="54"/>
                  </a:lnTo>
                  <a:lnTo>
                    <a:pt x="78" y="51"/>
                  </a:lnTo>
                  <a:lnTo>
                    <a:pt x="80" y="48"/>
                  </a:lnTo>
                  <a:lnTo>
                    <a:pt x="82" y="45"/>
                  </a:lnTo>
                  <a:lnTo>
                    <a:pt x="84" y="42"/>
                  </a:lnTo>
                  <a:lnTo>
                    <a:pt x="86" y="40"/>
                  </a:lnTo>
                  <a:lnTo>
                    <a:pt x="88" y="37"/>
                  </a:lnTo>
                  <a:lnTo>
                    <a:pt x="90" y="35"/>
                  </a:lnTo>
                  <a:lnTo>
                    <a:pt x="92" y="32"/>
                  </a:lnTo>
                  <a:lnTo>
                    <a:pt x="94" y="30"/>
                  </a:lnTo>
                  <a:lnTo>
                    <a:pt x="96" y="27"/>
                  </a:lnTo>
                  <a:lnTo>
                    <a:pt x="98" y="25"/>
                  </a:lnTo>
                  <a:lnTo>
                    <a:pt x="100" y="23"/>
                  </a:lnTo>
                  <a:lnTo>
                    <a:pt x="102" y="21"/>
                  </a:lnTo>
                  <a:lnTo>
                    <a:pt x="104" y="19"/>
                  </a:lnTo>
                  <a:lnTo>
                    <a:pt x="106" y="17"/>
                  </a:lnTo>
                  <a:lnTo>
                    <a:pt x="108" y="16"/>
                  </a:lnTo>
                  <a:lnTo>
                    <a:pt x="110" y="14"/>
                  </a:lnTo>
                  <a:lnTo>
                    <a:pt x="112" y="12"/>
                  </a:lnTo>
                  <a:lnTo>
                    <a:pt x="114" y="11"/>
                  </a:lnTo>
                  <a:lnTo>
                    <a:pt x="116" y="9"/>
                  </a:lnTo>
                  <a:lnTo>
                    <a:pt x="118" y="8"/>
                  </a:lnTo>
                  <a:lnTo>
                    <a:pt x="120" y="7"/>
                  </a:lnTo>
                  <a:lnTo>
                    <a:pt x="122" y="6"/>
                  </a:lnTo>
                  <a:lnTo>
                    <a:pt x="124" y="5"/>
                  </a:lnTo>
                  <a:lnTo>
                    <a:pt x="126" y="4"/>
                  </a:lnTo>
                  <a:lnTo>
                    <a:pt x="128" y="3"/>
                  </a:lnTo>
                  <a:lnTo>
                    <a:pt x="130" y="2"/>
                  </a:lnTo>
                  <a:lnTo>
                    <a:pt x="132" y="2"/>
                  </a:lnTo>
                  <a:lnTo>
                    <a:pt x="134" y="1"/>
                  </a:lnTo>
                  <a:lnTo>
                    <a:pt x="136" y="1"/>
                  </a:lnTo>
                  <a:lnTo>
                    <a:pt x="138" y="1"/>
                  </a:lnTo>
                  <a:lnTo>
                    <a:pt x="140" y="0"/>
                  </a:lnTo>
                  <a:lnTo>
                    <a:pt x="142" y="0"/>
                  </a:lnTo>
                  <a:lnTo>
                    <a:pt x="143" y="0"/>
                  </a:lnTo>
                </a:path>
              </a:pathLst>
            </a:custGeom>
            <a:noFill/>
            <a:ln w="50800">
              <a:solidFill>
                <a:srgbClr val="00B0F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40" name="Freeform 80">
              <a:extLst>
                <a:ext uri="{FF2B5EF4-FFF2-40B4-BE49-F238E27FC236}">
                  <a16:creationId xmlns:a16="http://schemas.microsoft.com/office/drawing/2014/main" id="{A6B64059-CF08-4B05-9C0D-37CDC6461735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8604" y="1511300"/>
              <a:ext cx="911602" cy="857250"/>
            </a:xfrm>
            <a:custGeom>
              <a:avLst/>
              <a:gdLst>
                <a:gd name="T0" fmla="*/ 2147483646 w 143"/>
                <a:gd name="T1" fmla="*/ 0 h 206"/>
                <a:gd name="T2" fmla="*/ 2147483646 w 143"/>
                <a:gd name="T3" fmla="*/ 2147483646 h 206"/>
                <a:gd name="T4" fmla="*/ 2147483646 w 143"/>
                <a:gd name="T5" fmla="*/ 2147483646 h 206"/>
                <a:gd name="T6" fmla="*/ 2147483646 w 143"/>
                <a:gd name="T7" fmla="*/ 2147483646 h 206"/>
                <a:gd name="T8" fmla="*/ 2147483646 w 143"/>
                <a:gd name="T9" fmla="*/ 2147483646 h 206"/>
                <a:gd name="T10" fmla="*/ 2147483646 w 143"/>
                <a:gd name="T11" fmla="*/ 2147483646 h 206"/>
                <a:gd name="T12" fmla="*/ 2147483646 w 143"/>
                <a:gd name="T13" fmla="*/ 2147483646 h 206"/>
                <a:gd name="T14" fmla="*/ 2147483646 w 143"/>
                <a:gd name="T15" fmla="*/ 2147483646 h 206"/>
                <a:gd name="T16" fmla="*/ 2147483646 w 143"/>
                <a:gd name="T17" fmla="*/ 2147483646 h 206"/>
                <a:gd name="T18" fmla="*/ 2147483646 w 143"/>
                <a:gd name="T19" fmla="*/ 2147483646 h 206"/>
                <a:gd name="T20" fmla="*/ 2147483646 w 143"/>
                <a:gd name="T21" fmla="*/ 2147483646 h 206"/>
                <a:gd name="T22" fmla="*/ 2147483646 w 143"/>
                <a:gd name="T23" fmla="*/ 2147483646 h 206"/>
                <a:gd name="T24" fmla="*/ 2147483646 w 143"/>
                <a:gd name="T25" fmla="*/ 2147483646 h 206"/>
                <a:gd name="T26" fmla="*/ 2147483646 w 143"/>
                <a:gd name="T27" fmla="*/ 2147483646 h 206"/>
                <a:gd name="T28" fmla="*/ 2147483646 w 143"/>
                <a:gd name="T29" fmla="*/ 2147483646 h 206"/>
                <a:gd name="T30" fmla="*/ 2147483646 w 143"/>
                <a:gd name="T31" fmla="*/ 2147483646 h 206"/>
                <a:gd name="T32" fmla="*/ 2147483646 w 143"/>
                <a:gd name="T33" fmla="*/ 2147483646 h 206"/>
                <a:gd name="T34" fmla="*/ 2147483646 w 143"/>
                <a:gd name="T35" fmla="*/ 2147483646 h 206"/>
                <a:gd name="T36" fmla="*/ 2147483646 w 143"/>
                <a:gd name="T37" fmla="*/ 2147483646 h 206"/>
                <a:gd name="T38" fmla="*/ 2147483646 w 143"/>
                <a:gd name="T39" fmla="*/ 2147483646 h 206"/>
                <a:gd name="T40" fmla="*/ 2147483646 w 143"/>
                <a:gd name="T41" fmla="*/ 2147483646 h 206"/>
                <a:gd name="T42" fmla="*/ 2147483646 w 143"/>
                <a:gd name="T43" fmla="*/ 2147483646 h 206"/>
                <a:gd name="T44" fmla="*/ 2147483646 w 143"/>
                <a:gd name="T45" fmla="*/ 2147483646 h 206"/>
                <a:gd name="T46" fmla="*/ 2147483646 w 143"/>
                <a:gd name="T47" fmla="*/ 2147483646 h 206"/>
                <a:gd name="T48" fmla="*/ 2147483646 w 143"/>
                <a:gd name="T49" fmla="*/ 2147483646 h 206"/>
                <a:gd name="T50" fmla="*/ 2147483646 w 143"/>
                <a:gd name="T51" fmla="*/ 2147483646 h 206"/>
                <a:gd name="T52" fmla="*/ 2147483646 w 143"/>
                <a:gd name="T53" fmla="*/ 2147483646 h 206"/>
                <a:gd name="T54" fmla="*/ 2147483646 w 143"/>
                <a:gd name="T55" fmla="*/ 2147483646 h 206"/>
                <a:gd name="T56" fmla="*/ 2147483646 w 143"/>
                <a:gd name="T57" fmla="*/ 2147483646 h 206"/>
                <a:gd name="T58" fmla="*/ 2147483646 w 143"/>
                <a:gd name="T59" fmla="*/ 2147483646 h 206"/>
                <a:gd name="T60" fmla="*/ 2147483646 w 143"/>
                <a:gd name="T61" fmla="*/ 2147483646 h 206"/>
                <a:gd name="T62" fmla="*/ 2147483646 w 143"/>
                <a:gd name="T63" fmla="*/ 2147483646 h 206"/>
                <a:gd name="T64" fmla="*/ 2147483646 w 143"/>
                <a:gd name="T65" fmla="*/ 2147483646 h 206"/>
                <a:gd name="T66" fmla="*/ 2147483646 w 143"/>
                <a:gd name="T67" fmla="*/ 2147483646 h 206"/>
                <a:gd name="T68" fmla="*/ 2147483646 w 143"/>
                <a:gd name="T69" fmla="*/ 2147483646 h 206"/>
                <a:gd name="T70" fmla="*/ 2147483646 w 143"/>
                <a:gd name="T71" fmla="*/ 2147483646 h 20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6"/>
                <a:gd name="T110" fmla="*/ 143 w 143"/>
                <a:gd name="T111" fmla="*/ 206 h 20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6">
                  <a:moveTo>
                    <a:pt x="0" y="0"/>
                  </a:moveTo>
                  <a:lnTo>
                    <a:pt x="2" y="0"/>
                  </a:lnTo>
                  <a:lnTo>
                    <a:pt x="4" y="1"/>
                  </a:lnTo>
                  <a:lnTo>
                    <a:pt x="6" y="1"/>
                  </a:lnTo>
                  <a:lnTo>
                    <a:pt x="8" y="1"/>
                  </a:lnTo>
                  <a:lnTo>
                    <a:pt x="10" y="2"/>
                  </a:lnTo>
                  <a:lnTo>
                    <a:pt x="12" y="2"/>
                  </a:lnTo>
                  <a:lnTo>
                    <a:pt x="14" y="3"/>
                  </a:lnTo>
                  <a:lnTo>
                    <a:pt x="16" y="3"/>
                  </a:lnTo>
                  <a:lnTo>
                    <a:pt x="18" y="4"/>
                  </a:lnTo>
                  <a:lnTo>
                    <a:pt x="20" y="5"/>
                  </a:lnTo>
                  <a:lnTo>
                    <a:pt x="22" y="6"/>
                  </a:lnTo>
                  <a:lnTo>
                    <a:pt x="24" y="7"/>
                  </a:lnTo>
                  <a:lnTo>
                    <a:pt x="26" y="9"/>
                  </a:lnTo>
                  <a:lnTo>
                    <a:pt x="28" y="10"/>
                  </a:lnTo>
                  <a:lnTo>
                    <a:pt x="30" y="11"/>
                  </a:lnTo>
                  <a:lnTo>
                    <a:pt x="32" y="13"/>
                  </a:lnTo>
                  <a:lnTo>
                    <a:pt x="34" y="14"/>
                  </a:lnTo>
                  <a:lnTo>
                    <a:pt x="36" y="16"/>
                  </a:lnTo>
                  <a:lnTo>
                    <a:pt x="38" y="18"/>
                  </a:lnTo>
                  <a:lnTo>
                    <a:pt x="40" y="20"/>
                  </a:lnTo>
                  <a:lnTo>
                    <a:pt x="42" y="22"/>
                  </a:lnTo>
                  <a:lnTo>
                    <a:pt x="44" y="24"/>
                  </a:lnTo>
                  <a:lnTo>
                    <a:pt x="46" y="26"/>
                  </a:lnTo>
                  <a:lnTo>
                    <a:pt x="48" y="28"/>
                  </a:lnTo>
                  <a:lnTo>
                    <a:pt x="50" y="31"/>
                  </a:lnTo>
                  <a:lnTo>
                    <a:pt x="52" y="33"/>
                  </a:lnTo>
                  <a:lnTo>
                    <a:pt x="54" y="35"/>
                  </a:lnTo>
                  <a:lnTo>
                    <a:pt x="56" y="38"/>
                  </a:lnTo>
                  <a:lnTo>
                    <a:pt x="58" y="41"/>
                  </a:lnTo>
                  <a:lnTo>
                    <a:pt x="60" y="43"/>
                  </a:lnTo>
                  <a:lnTo>
                    <a:pt x="62" y="46"/>
                  </a:lnTo>
                  <a:lnTo>
                    <a:pt x="64" y="49"/>
                  </a:lnTo>
                  <a:lnTo>
                    <a:pt x="66" y="52"/>
                  </a:lnTo>
                  <a:lnTo>
                    <a:pt x="68" y="55"/>
                  </a:lnTo>
                  <a:lnTo>
                    <a:pt x="70" y="58"/>
                  </a:lnTo>
                  <a:lnTo>
                    <a:pt x="72" y="61"/>
                  </a:lnTo>
                  <a:lnTo>
                    <a:pt x="74" y="65"/>
                  </a:lnTo>
                  <a:lnTo>
                    <a:pt x="76" y="68"/>
                  </a:lnTo>
                  <a:lnTo>
                    <a:pt x="78" y="71"/>
                  </a:lnTo>
                  <a:lnTo>
                    <a:pt x="80" y="75"/>
                  </a:lnTo>
                  <a:lnTo>
                    <a:pt x="82" y="78"/>
                  </a:lnTo>
                  <a:lnTo>
                    <a:pt x="84" y="82"/>
                  </a:lnTo>
                  <a:lnTo>
                    <a:pt x="86" y="86"/>
                  </a:lnTo>
                  <a:lnTo>
                    <a:pt x="88" y="89"/>
                  </a:lnTo>
                  <a:lnTo>
                    <a:pt x="90" y="93"/>
                  </a:lnTo>
                  <a:lnTo>
                    <a:pt x="92" y="97"/>
                  </a:lnTo>
                  <a:lnTo>
                    <a:pt x="94" y="101"/>
                  </a:lnTo>
                  <a:lnTo>
                    <a:pt x="96" y="105"/>
                  </a:lnTo>
                  <a:lnTo>
                    <a:pt x="98" y="109"/>
                  </a:lnTo>
                  <a:lnTo>
                    <a:pt x="100" y="113"/>
                  </a:lnTo>
                  <a:lnTo>
                    <a:pt x="102" y="117"/>
                  </a:lnTo>
                  <a:lnTo>
                    <a:pt x="104" y="121"/>
                  </a:lnTo>
                  <a:lnTo>
                    <a:pt x="106" y="125"/>
                  </a:lnTo>
                  <a:lnTo>
                    <a:pt x="108" y="129"/>
                  </a:lnTo>
                  <a:lnTo>
                    <a:pt x="110" y="133"/>
                  </a:lnTo>
                  <a:lnTo>
                    <a:pt x="112" y="138"/>
                  </a:lnTo>
                  <a:lnTo>
                    <a:pt x="114" y="142"/>
                  </a:lnTo>
                  <a:lnTo>
                    <a:pt x="116" y="146"/>
                  </a:lnTo>
                  <a:lnTo>
                    <a:pt x="118" y="150"/>
                  </a:lnTo>
                  <a:lnTo>
                    <a:pt x="120" y="155"/>
                  </a:lnTo>
                  <a:lnTo>
                    <a:pt x="122" y="159"/>
                  </a:lnTo>
                  <a:lnTo>
                    <a:pt x="124" y="164"/>
                  </a:lnTo>
                  <a:lnTo>
                    <a:pt x="126" y="168"/>
                  </a:lnTo>
                  <a:lnTo>
                    <a:pt x="128" y="173"/>
                  </a:lnTo>
                  <a:lnTo>
                    <a:pt x="130" y="177"/>
                  </a:lnTo>
                  <a:lnTo>
                    <a:pt x="132" y="182"/>
                  </a:lnTo>
                  <a:lnTo>
                    <a:pt x="134" y="186"/>
                  </a:lnTo>
                  <a:lnTo>
                    <a:pt x="136" y="191"/>
                  </a:lnTo>
                  <a:lnTo>
                    <a:pt x="138" y="195"/>
                  </a:lnTo>
                  <a:lnTo>
                    <a:pt x="140" y="200"/>
                  </a:lnTo>
                  <a:lnTo>
                    <a:pt x="142" y="204"/>
                  </a:lnTo>
                  <a:lnTo>
                    <a:pt x="143" y="206"/>
                  </a:lnTo>
                </a:path>
              </a:pathLst>
            </a:custGeom>
            <a:noFill/>
            <a:ln w="50800">
              <a:solidFill>
                <a:srgbClr val="00B0F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41" name="Freeform 81">
              <a:extLst>
                <a:ext uri="{FF2B5EF4-FFF2-40B4-BE49-F238E27FC236}">
                  <a16:creationId xmlns:a16="http://schemas.microsoft.com/office/drawing/2014/main" id="{E99BBDEE-00CD-4B5A-845B-E817FE528C8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0207" y="2373313"/>
              <a:ext cx="909929" cy="862013"/>
            </a:xfrm>
            <a:custGeom>
              <a:avLst/>
              <a:gdLst>
                <a:gd name="T0" fmla="*/ 2147483646 w 143"/>
                <a:gd name="T1" fmla="*/ 2147483646 h 207"/>
                <a:gd name="T2" fmla="*/ 2147483646 w 143"/>
                <a:gd name="T3" fmla="*/ 2147483646 h 207"/>
                <a:gd name="T4" fmla="*/ 2147483646 w 143"/>
                <a:gd name="T5" fmla="*/ 2147483646 h 207"/>
                <a:gd name="T6" fmla="*/ 2147483646 w 143"/>
                <a:gd name="T7" fmla="*/ 2147483646 h 207"/>
                <a:gd name="T8" fmla="*/ 2147483646 w 143"/>
                <a:gd name="T9" fmla="*/ 2147483646 h 207"/>
                <a:gd name="T10" fmla="*/ 2147483646 w 143"/>
                <a:gd name="T11" fmla="*/ 2147483646 h 207"/>
                <a:gd name="T12" fmla="*/ 2147483646 w 143"/>
                <a:gd name="T13" fmla="*/ 2147483646 h 207"/>
                <a:gd name="T14" fmla="*/ 2147483646 w 143"/>
                <a:gd name="T15" fmla="*/ 2147483646 h 207"/>
                <a:gd name="T16" fmla="*/ 2147483646 w 143"/>
                <a:gd name="T17" fmla="*/ 2147483646 h 207"/>
                <a:gd name="T18" fmla="*/ 2147483646 w 143"/>
                <a:gd name="T19" fmla="*/ 2147483646 h 207"/>
                <a:gd name="T20" fmla="*/ 2147483646 w 143"/>
                <a:gd name="T21" fmla="*/ 2147483646 h 207"/>
                <a:gd name="T22" fmla="*/ 2147483646 w 143"/>
                <a:gd name="T23" fmla="*/ 2147483646 h 207"/>
                <a:gd name="T24" fmla="*/ 2147483646 w 143"/>
                <a:gd name="T25" fmla="*/ 2147483646 h 207"/>
                <a:gd name="T26" fmla="*/ 2147483646 w 143"/>
                <a:gd name="T27" fmla="*/ 2147483646 h 207"/>
                <a:gd name="T28" fmla="*/ 2147483646 w 143"/>
                <a:gd name="T29" fmla="*/ 2147483646 h 207"/>
                <a:gd name="T30" fmla="*/ 2147483646 w 143"/>
                <a:gd name="T31" fmla="*/ 2147483646 h 207"/>
                <a:gd name="T32" fmla="*/ 2147483646 w 143"/>
                <a:gd name="T33" fmla="*/ 2147483646 h 207"/>
                <a:gd name="T34" fmla="*/ 2147483646 w 143"/>
                <a:gd name="T35" fmla="*/ 2147483646 h 207"/>
                <a:gd name="T36" fmla="*/ 2147483646 w 143"/>
                <a:gd name="T37" fmla="*/ 2147483646 h 207"/>
                <a:gd name="T38" fmla="*/ 2147483646 w 143"/>
                <a:gd name="T39" fmla="*/ 2147483646 h 207"/>
                <a:gd name="T40" fmla="*/ 2147483646 w 143"/>
                <a:gd name="T41" fmla="*/ 2147483646 h 207"/>
                <a:gd name="T42" fmla="*/ 2147483646 w 143"/>
                <a:gd name="T43" fmla="*/ 2147483646 h 207"/>
                <a:gd name="T44" fmla="*/ 2147483646 w 143"/>
                <a:gd name="T45" fmla="*/ 2147483646 h 207"/>
                <a:gd name="T46" fmla="*/ 2147483646 w 143"/>
                <a:gd name="T47" fmla="*/ 2147483646 h 207"/>
                <a:gd name="T48" fmla="*/ 2147483646 w 143"/>
                <a:gd name="T49" fmla="*/ 2147483646 h 207"/>
                <a:gd name="T50" fmla="*/ 2147483646 w 143"/>
                <a:gd name="T51" fmla="*/ 2147483646 h 207"/>
                <a:gd name="T52" fmla="*/ 2147483646 w 143"/>
                <a:gd name="T53" fmla="*/ 2147483646 h 207"/>
                <a:gd name="T54" fmla="*/ 2147483646 w 143"/>
                <a:gd name="T55" fmla="*/ 2147483646 h 207"/>
                <a:gd name="T56" fmla="*/ 2147483646 w 143"/>
                <a:gd name="T57" fmla="*/ 2147483646 h 207"/>
                <a:gd name="T58" fmla="*/ 2147483646 w 143"/>
                <a:gd name="T59" fmla="*/ 2147483646 h 207"/>
                <a:gd name="T60" fmla="*/ 2147483646 w 143"/>
                <a:gd name="T61" fmla="*/ 2147483646 h 207"/>
                <a:gd name="T62" fmla="*/ 2147483646 w 143"/>
                <a:gd name="T63" fmla="*/ 2147483646 h 207"/>
                <a:gd name="T64" fmla="*/ 2147483646 w 143"/>
                <a:gd name="T65" fmla="*/ 2147483646 h 207"/>
                <a:gd name="T66" fmla="*/ 2147483646 w 143"/>
                <a:gd name="T67" fmla="*/ 2147483646 h 207"/>
                <a:gd name="T68" fmla="*/ 2147483646 w 143"/>
                <a:gd name="T69" fmla="*/ 2147483646 h 207"/>
                <a:gd name="T70" fmla="*/ 2147483646 w 143"/>
                <a:gd name="T71" fmla="*/ 2147483646 h 20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7"/>
                <a:gd name="T110" fmla="*/ 143 w 143"/>
                <a:gd name="T111" fmla="*/ 207 h 207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7">
                  <a:moveTo>
                    <a:pt x="0" y="0"/>
                  </a:moveTo>
                  <a:lnTo>
                    <a:pt x="2" y="4"/>
                  </a:lnTo>
                  <a:lnTo>
                    <a:pt x="4" y="9"/>
                  </a:lnTo>
                  <a:lnTo>
                    <a:pt x="6" y="13"/>
                  </a:lnTo>
                  <a:lnTo>
                    <a:pt x="8" y="18"/>
                  </a:lnTo>
                  <a:lnTo>
                    <a:pt x="10" y="22"/>
                  </a:lnTo>
                  <a:lnTo>
                    <a:pt x="12" y="27"/>
                  </a:lnTo>
                  <a:lnTo>
                    <a:pt x="14" y="31"/>
                  </a:lnTo>
                  <a:lnTo>
                    <a:pt x="16" y="36"/>
                  </a:lnTo>
                  <a:lnTo>
                    <a:pt x="18" y="40"/>
                  </a:lnTo>
                  <a:lnTo>
                    <a:pt x="20" y="45"/>
                  </a:lnTo>
                  <a:lnTo>
                    <a:pt x="22" y="49"/>
                  </a:lnTo>
                  <a:lnTo>
                    <a:pt x="24" y="53"/>
                  </a:lnTo>
                  <a:lnTo>
                    <a:pt x="26" y="58"/>
                  </a:lnTo>
                  <a:lnTo>
                    <a:pt x="28" y="62"/>
                  </a:lnTo>
                  <a:lnTo>
                    <a:pt x="30" y="66"/>
                  </a:lnTo>
                  <a:lnTo>
                    <a:pt x="32" y="71"/>
                  </a:lnTo>
                  <a:lnTo>
                    <a:pt x="34" y="75"/>
                  </a:lnTo>
                  <a:lnTo>
                    <a:pt x="36" y="79"/>
                  </a:lnTo>
                  <a:lnTo>
                    <a:pt x="38" y="83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6"/>
                  </a:lnTo>
                  <a:lnTo>
                    <a:pt x="46" y="100"/>
                  </a:lnTo>
                  <a:lnTo>
                    <a:pt x="48" y="104"/>
                  </a:lnTo>
                  <a:lnTo>
                    <a:pt x="50" y="107"/>
                  </a:lnTo>
                  <a:lnTo>
                    <a:pt x="52" y="111"/>
                  </a:lnTo>
                  <a:lnTo>
                    <a:pt x="54" y="115"/>
                  </a:lnTo>
                  <a:lnTo>
                    <a:pt x="56" y="119"/>
                  </a:lnTo>
                  <a:lnTo>
                    <a:pt x="58" y="123"/>
                  </a:lnTo>
                  <a:lnTo>
                    <a:pt x="60" y="126"/>
                  </a:lnTo>
                  <a:lnTo>
                    <a:pt x="62" y="130"/>
                  </a:lnTo>
                  <a:lnTo>
                    <a:pt x="64" y="133"/>
                  </a:lnTo>
                  <a:lnTo>
                    <a:pt x="66" y="137"/>
                  </a:lnTo>
                  <a:lnTo>
                    <a:pt x="68" y="140"/>
                  </a:lnTo>
                  <a:lnTo>
                    <a:pt x="70" y="143"/>
                  </a:lnTo>
                  <a:lnTo>
                    <a:pt x="72" y="147"/>
                  </a:lnTo>
                  <a:lnTo>
                    <a:pt x="74" y="150"/>
                  </a:lnTo>
                  <a:lnTo>
                    <a:pt x="76" y="153"/>
                  </a:lnTo>
                  <a:lnTo>
                    <a:pt x="78" y="156"/>
                  </a:lnTo>
                  <a:lnTo>
                    <a:pt x="80" y="159"/>
                  </a:lnTo>
                  <a:lnTo>
                    <a:pt x="82" y="162"/>
                  </a:lnTo>
                  <a:lnTo>
                    <a:pt x="84" y="164"/>
                  </a:lnTo>
                  <a:lnTo>
                    <a:pt x="86" y="167"/>
                  </a:lnTo>
                  <a:lnTo>
                    <a:pt x="88" y="170"/>
                  </a:lnTo>
                  <a:lnTo>
                    <a:pt x="90" y="172"/>
                  </a:lnTo>
                  <a:lnTo>
                    <a:pt x="92" y="175"/>
                  </a:lnTo>
                  <a:lnTo>
                    <a:pt x="94" y="177"/>
                  </a:lnTo>
                  <a:lnTo>
                    <a:pt x="96" y="179"/>
                  </a:lnTo>
                  <a:lnTo>
                    <a:pt x="98" y="182"/>
                  </a:lnTo>
                  <a:lnTo>
                    <a:pt x="100" y="184"/>
                  </a:lnTo>
                  <a:lnTo>
                    <a:pt x="102" y="186"/>
                  </a:lnTo>
                  <a:lnTo>
                    <a:pt x="104" y="188"/>
                  </a:lnTo>
                  <a:lnTo>
                    <a:pt x="106" y="190"/>
                  </a:lnTo>
                  <a:lnTo>
                    <a:pt x="108" y="191"/>
                  </a:lnTo>
                  <a:lnTo>
                    <a:pt x="110" y="193"/>
                  </a:lnTo>
                  <a:lnTo>
                    <a:pt x="112" y="195"/>
                  </a:lnTo>
                  <a:lnTo>
                    <a:pt x="114" y="196"/>
                  </a:lnTo>
                  <a:lnTo>
                    <a:pt x="116" y="197"/>
                  </a:lnTo>
                  <a:lnTo>
                    <a:pt x="118" y="199"/>
                  </a:lnTo>
                  <a:lnTo>
                    <a:pt x="120" y="200"/>
                  </a:lnTo>
                  <a:lnTo>
                    <a:pt x="122" y="201"/>
                  </a:lnTo>
                  <a:lnTo>
                    <a:pt x="124" y="202"/>
                  </a:lnTo>
                  <a:lnTo>
                    <a:pt x="126" y="203"/>
                  </a:lnTo>
                  <a:lnTo>
                    <a:pt x="128" y="204"/>
                  </a:lnTo>
                  <a:lnTo>
                    <a:pt x="130" y="204"/>
                  </a:lnTo>
                  <a:lnTo>
                    <a:pt x="132" y="205"/>
                  </a:lnTo>
                  <a:lnTo>
                    <a:pt x="134" y="206"/>
                  </a:lnTo>
                  <a:lnTo>
                    <a:pt x="136" y="206"/>
                  </a:lnTo>
                  <a:lnTo>
                    <a:pt x="138" y="206"/>
                  </a:lnTo>
                  <a:lnTo>
                    <a:pt x="140" y="207"/>
                  </a:lnTo>
                  <a:lnTo>
                    <a:pt x="142" y="207"/>
                  </a:lnTo>
                  <a:lnTo>
                    <a:pt x="143" y="207"/>
                  </a:lnTo>
                </a:path>
              </a:pathLst>
            </a:custGeom>
            <a:noFill/>
            <a:ln w="50800">
              <a:solidFill>
                <a:srgbClr val="00B0F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42" name="Freeform 82">
              <a:extLst>
                <a:ext uri="{FF2B5EF4-FFF2-40B4-BE49-F238E27FC236}">
                  <a16:creationId xmlns:a16="http://schemas.microsoft.com/office/drawing/2014/main" id="{6CA7EA8B-CFBF-423B-B2B0-C1F138512328}"/>
                </a:ext>
              </a:extLst>
            </p:cNvPr>
            <p:cNvSpPr>
              <a:spLocks/>
            </p:cNvSpPr>
            <p:nvPr/>
          </p:nvSpPr>
          <p:spPr bwMode="auto">
            <a:xfrm>
              <a:off x="3560136" y="2378074"/>
              <a:ext cx="911602" cy="857250"/>
            </a:xfrm>
            <a:custGeom>
              <a:avLst/>
              <a:gdLst>
                <a:gd name="T0" fmla="*/ 2147483646 w 143"/>
                <a:gd name="T1" fmla="*/ 2147483646 h 206"/>
                <a:gd name="T2" fmla="*/ 2147483646 w 143"/>
                <a:gd name="T3" fmla="*/ 2147483646 h 206"/>
                <a:gd name="T4" fmla="*/ 2147483646 w 143"/>
                <a:gd name="T5" fmla="*/ 2147483646 h 206"/>
                <a:gd name="T6" fmla="*/ 2147483646 w 143"/>
                <a:gd name="T7" fmla="*/ 2147483646 h 206"/>
                <a:gd name="T8" fmla="*/ 2147483646 w 143"/>
                <a:gd name="T9" fmla="*/ 2147483646 h 206"/>
                <a:gd name="T10" fmla="*/ 2147483646 w 143"/>
                <a:gd name="T11" fmla="*/ 2147483646 h 206"/>
                <a:gd name="T12" fmla="*/ 2147483646 w 143"/>
                <a:gd name="T13" fmla="*/ 2147483646 h 206"/>
                <a:gd name="T14" fmla="*/ 2147483646 w 143"/>
                <a:gd name="T15" fmla="*/ 2147483646 h 206"/>
                <a:gd name="T16" fmla="*/ 2147483646 w 143"/>
                <a:gd name="T17" fmla="*/ 2147483646 h 206"/>
                <a:gd name="T18" fmla="*/ 2147483646 w 143"/>
                <a:gd name="T19" fmla="*/ 2147483646 h 206"/>
                <a:gd name="T20" fmla="*/ 2147483646 w 143"/>
                <a:gd name="T21" fmla="*/ 2147483646 h 206"/>
                <a:gd name="T22" fmla="*/ 2147483646 w 143"/>
                <a:gd name="T23" fmla="*/ 2147483646 h 206"/>
                <a:gd name="T24" fmla="*/ 2147483646 w 143"/>
                <a:gd name="T25" fmla="*/ 2147483646 h 206"/>
                <a:gd name="T26" fmla="*/ 2147483646 w 143"/>
                <a:gd name="T27" fmla="*/ 2147483646 h 206"/>
                <a:gd name="T28" fmla="*/ 2147483646 w 143"/>
                <a:gd name="T29" fmla="*/ 2147483646 h 206"/>
                <a:gd name="T30" fmla="*/ 2147483646 w 143"/>
                <a:gd name="T31" fmla="*/ 2147483646 h 206"/>
                <a:gd name="T32" fmla="*/ 2147483646 w 143"/>
                <a:gd name="T33" fmla="*/ 2147483646 h 206"/>
                <a:gd name="T34" fmla="*/ 2147483646 w 143"/>
                <a:gd name="T35" fmla="*/ 2147483646 h 206"/>
                <a:gd name="T36" fmla="*/ 2147483646 w 143"/>
                <a:gd name="T37" fmla="*/ 2147483646 h 206"/>
                <a:gd name="T38" fmla="*/ 2147483646 w 143"/>
                <a:gd name="T39" fmla="*/ 2147483646 h 206"/>
                <a:gd name="T40" fmla="*/ 2147483646 w 143"/>
                <a:gd name="T41" fmla="*/ 2147483646 h 206"/>
                <a:gd name="T42" fmla="*/ 2147483646 w 143"/>
                <a:gd name="T43" fmla="*/ 2147483646 h 206"/>
                <a:gd name="T44" fmla="*/ 2147483646 w 143"/>
                <a:gd name="T45" fmla="*/ 2147483646 h 206"/>
                <a:gd name="T46" fmla="*/ 2147483646 w 143"/>
                <a:gd name="T47" fmla="*/ 2147483646 h 206"/>
                <a:gd name="T48" fmla="*/ 2147483646 w 143"/>
                <a:gd name="T49" fmla="*/ 2147483646 h 206"/>
                <a:gd name="T50" fmla="*/ 2147483646 w 143"/>
                <a:gd name="T51" fmla="*/ 2147483646 h 206"/>
                <a:gd name="T52" fmla="*/ 2147483646 w 143"/>
                <a:gd name="T53" fmla="*/ 2147483646 h 206"/>
                <a:gd name="T54" fmla="*/ 2147483646 w 143"/>
                <a:gd name="T55" fmla="*/ 2147483646 h 206"/>
                <a:gd name="T56" fmla="*/ 2147483646 w 143"/>
                <a:gd name="T57" fmla="*/ 2147483646 h 206"/>
                <a:gd name="T58" fmla="*/ 2147483646 w 143"/>
                <a:gd name="T59" fmla="*/ 2147483646 h 206"/>
                <a:gd name="T60" fmla="*/ 2147483646 w 143"/>
                <a:gd name="T61" fmla="*/ 2147483646 h 206"/>
                <a:gd name="T62" fmla="*/ 2147483646 w 143"/>
                <a:gd name="T63" fmla="*/ 2147483646 h 206"/>
                <a:gd name="T64" fmla="*/ 2147483646 w 143"/>
                <a:gd name="T65" fmla="*/ 2147483646 h 206"/>
                <a:gd name="T66" fmla="*/ 2147483646 w 143"/>
                <a:gd name="T67" fmla="*/ 2147483646 h 206"/>
                <a:gd name="T68" fmla="*/ 2147483646 w 143"/>
                <a:gd name="T69" fmla="*/ 2147483646 h 206"/>
                <a:gd name="T70" fmla="*/ 2147483646 w 143"/>
                <a:gd name="T71" fmla="*/ 2147483646 h 20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6"/>
                <a:gd name="T110" fmla="*/ 143 w 143"/>
                <a:gd name="T111" fmla="*/ 206 h 20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6">
                  <a:moveTo>
                    <a:pt x="0" y="206"/>
                  </a:moveTo>
                  <a:lnTo>
                    <a:pt x="2" y="206"/>
                  </a:lnTo>
                  <a:lnTo>
                    <a:pt x="4" y="205"/>
                  </a:lnTo>
                  <a:lnTo>
                    <a:pt x="6" y="205"/>
                  </a:lnTo>
                  <a:lnTo>
                    <a:pt x="8" y="205"/>
                  </a:lnTo>
                  <a:lnTo>
                    <a:pt x="10" y="204"/>
                  </a:lnTo>
                  <a:lnTo>
                    <a:pt x="12" y="204"/>
                  </a:lnTo>
                  <a:lnTo>
                    <a:pt x="14" y="203"/>
                  </a:lnTo>
                  <a:lnTo>
                    <a:pt x="16" y="203"/>
                  </a:lnTo>
                  <a:lnTo>
                    <a:pt x="18" y="202"/>
                  </a:lnTo>
                  <a:lnTo>
                    <a:pt x="20" y="201"/>
                  </a:lnTo>
                  <a:lnTo>
                    <a:pt x="22" y="200"/>
                  </a:lnTo>
                  <a:lnTo>
                    <a:pt x="24" y="199"/>
                  </a:lnTo>
                  <a:lnTo>
                    <a:pt x="26" y="197"/>
                  </a:lnTo>
                  <a:lnTo>
                    <a:pt x="28" y="196"/>
                  </a:lnTo>
                  <a:lnTo>
                    <a:pt x="30" y="195"/>
                  </a:lnTo>
                  <a:lnTo>
                    <a:pt x="32" y="193"/>
                  </a:lnTo>
                  <a:lnTo>
                    <a:pt x="34" y="192"/>
                  </a:lnTo>
                  <a:lnTo>
                    <a:pt x="36" y="190"/>
                  </a:lnTo>
                  <a:lnTo>
                    <a:pt x="38" y="188"/>
                  </a:lnTo>
                  <a:lnTo>
                    <a:pt x="40" y="186"/>
                  </a:lnTo>
                  <a:lnTo>
                    <a:pt x="42" y="184"/>
                  </a:lnTo>
                  <a:lnTo>
                    <a:pt x="44" y="182"/>
                  </a:lnTo>
                  <a:lnTo>
                    <a:pt x="46" y="180"/>
                  </a:lnTo>
                  <a:lnTo>
                    <a:pt x="48" y="178"/>
                  </a:lnTo>
                  <a:lnTo>
                    <a:pt x="50" y="176"/>
                  </a:lnTo>
                  <a:lnTo>
                    <a:pt x="52" y="173"/>
                  </a:lnTo>
                  <a:lnTo>
                    <a:pt x="54" y="171"/>
                  </a:lnTo>
                  <a:lnTo>
                    <a:pt x="56" y="168"/>
                  </a:lnTo>
                  <a:lnTo>
                    <a:pt x="58" y="166"/>
                  </a:lnTo>
                  <a:lnTo>
                    <a:pt x="60" y="163"/>
                  </a:lnTo>
                  <a:lnTo>
                    <a:pt x="62" y="160"/>
                  </a:lnTo>
                  <a:lnTo>
                    <a:pt x="64" y="157"/>
                  </a:lnTo>
                  <a:lnTo>
                    <a:pt x="66" y="154"/>
                  </a:lnTo>
                  <a:lnTo>
                    <a:pt x="68" y="151"/>
                  </a:lnTo>
                  <a:lnTo>
                    <a:pt x="70" y="148"/>
                  </a:lnTo>
                  <a:lnTo>
                    <a:pt x="72" y="145"/>
                  </a:lnTo>
                  <a:lnTo>
                    <a:pt x="74" y="142"/>
                  </a:lnTo>
                  <a:lnTo>
                    <a:pt x="76" y="138"/>
                  </a:lnTo>
                  <a:lnTo>
                    <a:pt x="78" y="135"/>
                  </a:lnTo>
                  <a:lnTo>
                    <a:pt x="80" y="131"/>
                  </a:lnTo>
                  <a:lnTo>
                    <a:pt x="82" y="128"/>
                  </a:lnTo>
                  <a:lnTo>
                    <a:pt x="84" y="124"/>
                  </a:lnTo>
                  <a:lnTo>
                    <a:pt x="86" y="121"/>
                  </a:lnTo>
                  <a:lnTo>
                    <a:pt x="88" y="117"/>
                  </a:lnTo>
                  <a:lnTo>
                    <a:pt x="90" y="113"/>
                  </a:lnTo>
                  <a:lnTo>
                    <a:pt x="92" y="109"/>
                  </a:lnTo>
                  <a:lnTo>
                    <a:pt x="94" y="106"/>
                  </a:lnTo>
                  <a:lnTo>
                    <a:pt x="96" y="102"/>
                  </a:lnTo>
                  <a:lnTo>
                    <a:pt x="98" y="98"/>
                  </a:lnTo>
                  <a:lnTo>
                    <a:pt x="100" y="94"/>
                  </a:lnTo>
                  <a:lnTo>
                    <a:pt x="102" y="90"/>
                  </a:lnTo>
                  <a:lnTo>
                    <a:pt x="104" y="86"/>
                  </a:lnTo>
                  <a:lnTo>
                    <a:pt x="106" y="81"/>
                  </a:lnTo>
                  <a:lnTo>
                    <a:pt x="108" y="77"/>
                  </a:lnTo>
                  <a:lnTo>
                    <a:pt x="110" y="73"/>
                  </a:lnTo>
                  <a:lnTo>
                    <a:pt x="112" y="69"/>
                  </a:lnTo>
                  <a:lnTo>
                    <a:pt x="114" y="64"/>
                  </a:lnTo>
                  <a:lnTo>
                    <a:pt x="116" y="60"/>
                  </a:lnTo>
                  <a:lnTo>
                    <a:pt x="118" y="56"/>
                  </a:lnTo>
                  <a:lnTo>
                    <a:pt x="120" y="51"/>
                  </a:lnTo>
                  <a:lnTo>
                    <a:pt x="122" y="47"/>
                  </a:lnTo>
                  <a:lnTo>
                    <a:pt x="124" y="43"/>
                  </a:lnTo>
                  <a:lnTo>
                    <a:pt x="126" y="38"/>
                  </a:lnTo>
                  <a:lnTo>
                    <a:pt x="128" y="34"/>
                  </a:lnTo>
                  <a:lnTo>
                    <a:pt x="130" y="29"/>
                  </a:lnTo>
                  <a:lnTo>
                    <a:pt x="132" y="25"/>
                  </a:lnTo>
                  <a:lnTo>
                    <a:pt x="134" y="20"/>
                  </a:lnTo>
                  <a:lnTo>
                    <a:pt x="136" y="16"/>
                  </a:lnTo>
                  <a:lnTo>
                    <a:pt x="138" y="11"/>
                  </a:lnTo>
                  <a:lnTo>
                    <a:pt x="140" y="7"/>
                  </a:lnTo>
                  <a:lnTo>
                    <a:pt x="142" y="2"/>
                  </a:lnTo>
                  <a:lnTo>
                    <a:pt x="143" y="0"/>
                  </a:lnTo>
                </a:path>
              </a:pathLst>
            </a:custGeom>
            <a:noFill/>
            <a:ln w="50800">
              <a:solidFill>
                <a:srgbClr val="00B0F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aphicFrame>
        <p:nvGraphicFramePr>
          <p:cNvPr id="75" name="Object 2">
            <a:extLst>
              <a:ext uri="{FF2B5EF4-FFF2-40B4-BE49-F238E27FC236}">
                <a16:creationId xmlns:a16="http://schemas.microsoft.com/office/drawing/2014/main" id="{1731E705-458F-427B-B35B-39F9B3B520E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83325" y="4244975"/>
          <a:ext cx="1947863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55700" imgH="254000" progId="Equation.DSMT4">
                  <p:embed/>
                </p:oleObj>
              </mc:Choice>
              <mc:Fallback>
                <p:oleObj name="Equation" r:id="rId5" imgW="1155700" imgH="254000" progId="Equation.DSMT4">
                  <p:embed/>
                  <p:pic>
                    <p:nvPicPr>
                      <p:cNvPr id="75" name="Object 2">
                        <a:extLst>
                          <a:ext uri="{FF2B5EF4-FFF2-40B4-BE49-F238E27FC236}">
                            <a16:creationId xmlns:a16="http://schemas.microsoft.com/office/drawing/2014/main" id="{1731E705-458F-427B-B35B-39F9B3B520E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3325" y="4244975"/>
                        <a:ext cx="1947863" cy="427038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6" name="TextBox 75">
            <a:extLst>
              <a:ext uri="{FF2B5EF4-FFF2-40B4-BE49-F238E27FC236}">
                <a16:creationId xmlns:a16="http://schemas.microsoft.com/office/drawing/2014/main" id="{FA192B60-89DE-45DA-8C1F-7FE4F5782E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9563" y="4259263"/>
            <a:ext cx="21224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latin typeface="Century" panose="02040604050505020304" pitchFamily="18" charset="0"/>
              </a:rPr>
              <a:t>If “p” is the period</a:t>
            </a:r>
          </a:p>
        </p:txBody>
      </p: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1FDDFFCF-03E0-4592-9809-0D4627414370}"/>
              </a:ext>
            </a:extLst>
          </p:cNvPr>
          <p:cNvCxnSpPr/>
          <p:nvPr/>
        </p:nvCxnSpPr>
        <p:spPr>
          <a:xfrm rot="16200000" flipH="1">
            <a:off x="4622800" y="2833688"/>
            <a:ext cx="1241425" cy="0"/>
          </a:xfrm>
          <a:prstGeom prst="line">
            <a:avLst/>
          </a:prstGeom>
          <a:ln w="317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Freeform 77">
            <a:extLst>
              <a:ext uri="{FF2B5EF4-FFF2-40B4-BE49-F238E27FC236}">
                <a16:creationId xmlns:a16="http://schemas.microsoft.com/office/drawing/2014/main" id="{3B1422C2-BFAA-4FFC-8E07-04234BDA01E9}"/>
              </a:ext>
            </a:extLst>
          </p:cNvPr>
          <p:cNvSpPr/>
          <p:nvPr/>
        </p:nvSpPr>
        <p:spPr>
          <a:xfrm>
            <a:off x="3016250" y="1255713"/>
            <a:ext cx="427038" cy="914400"/>
          </a:xfrm>
          <a:custGeom>
            <a:avLst/>
            <a:gdLst>
              <a:gd name="connsiteX0" fmla="*/ 368490 w 427630"/>
              <a:gd name="connsiteY0" fmla="*/ 0 h 914400"/>
              <a:gd name="connsiteX1" fmla="*/ 27296 w 427630"/>
              <a:gd name="connsiteY1" fmla="*/ 245660 h 914400"/>
              <a:gd name="connsiteX2" fmla="*/ 423081 w 427630"/>
              <a:gd name="connsiteY2" fmla="*/ 545910 h 914400"/>
              <a:gd name="connsiteX3" fmla="*/ 0 w 427630"/>
              <a:gd name="connsiteY3" fmla="*/ 91440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7630" h="914400">
                <a:moveTo>
                  <a:pt x="368490" y="0"/>
                </a:moveTo>
                <a:cubicBezTo>
                  <a:pt x="193344" y="77337"/>
                  <a:pt x="18198" y="154675"/>
                  <a:pt x="27296" y="245660"/>
                </a:cubicBezTo>
                <a:cubicBezTo>
                  <a:pt x="36394" y="336645"/>
                  <a:pt x="427630" y="434454"/>
                  <a:pt x="423081" y="545910"/>
                </a:cubicBezTo>
                <a:cubicBezTo>
                  <a:pt x="418532" y="657366"/>
                  <a:pt x="209266" y="785883"/>
                  <a:pt x="0" y="914400"/>
                </a:cubicBezTo>
              </a:path>
            </a:pathLst>
          </a:custGeom>
          <a:ln w="28575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79" name="Freeform 78">
            <a:extLst>
              <a:ext uri="{FF2B5EF4-FFF2-40B4-BE49-F238E27FC236}">
                <a16:creationId xmlns:a16="http://schemas.microsoft.com/office/drawing/2014/main" id="{9A6494A8-6E9D-4470-A5A4-2F7A14810538}"/>
              </a:ext>
            </a:extLst>
          </p:cNvPr>
          <p:cNvSpPr/>
          <p:nvPr/>
        </p:nvSpPr>
        <p:spPr>
          <a:xfrm>
            <a:off x="3794125" y="1119188"/>
            <a:ext cx="1225550" cy="1065212"/>
          </a:xfrm>
          <a:custGeom>
            <a:avLst/>
            <a:gdLst>
              <a:gd name="connsiteX0" fmla="*/ 0 w 1226023"/>
              <a:gd name="connsiteY0" fmla="*/ 0 h 1064526"/>
              <a:gd name="connsiteX1" fmla="*/ 1119116 w 1226023"/>
              <a:gd name="connsiteY1" fmla="*/ 300251 h 1064526"/>
              <a:gd name="connsiteX2" fmla="*/ 641444 w 1226023"/>
              <a:gd name="connsiteY2" fmla="*/ 464024 h 1064526"/>
              <a:gd name="connsiteX3" fmla="*/ 1023582 w 1226023"/>
              <a:gd name="connsiteY3" fmla="*/ 682388 h 1064526"/>
              <a:gd name="connsiteX4" fmla="*/ 655092 w 1226023"/>
              <a:gd name="connsiteY4" fmla="*/ 1064526 h 10645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6023" h="1064526">
                <a:moveTo>
                  <a:pt x="0" y="0"/>
                </a:moveTo>
                <a:cubicBezTo>
                  <a:pt x="506104" y="111457"/>
                  <a:pt x="1012209" y="222914"/>
                  <a:pt x="1119116" y="300251"/>
                </a:cubicBezTo>
                <a:cubicBezTo>
                  <a:pt x="1226023" y="377588"/>
                  <a:pt x="657366" y="400335"/>
                  <a:pt x="641444" y="464024"/>
                </a:cubicBezTo>
                <a:cubicBezTo>
                  <a:pt x="625522" y="527714"/>
                  <a:pt x="1021307" y="582304"/>
                  <a:pt x="1023582" y="682388"/>
                </a:cubicBezTo>
                <a:cubicBezTo>
                  <a:pt x="1025857" y="782472"/>
                  <a:pt x="840474" y="923499"/>
                  <a:pt x="655092" y="1064526"/>
                </a:cubicBezTo>
              </a:path>
            </a:pathLst>
          </a:custGeom>
          <a:ln w="254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C2C3DA53-5332-4FE0-84AC-032944D3B3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1775" y="3189288"/>
            <a:ext cx="8778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/>
              <a:t>Period</a:t>
            </a:r>
          </a:p>
        </p:txBody>
      </p:sp>
      <p:graphicFrame>
        <p:nvGraphicFramePr>
          <p:cNvPr id="81" name="Object 3">
            <a:extLst>
              <a:ext uri="{FF2B5EF4-FFF2-40B4-BE49-F238E27FC236}">
                <a16:creationId xmlns:a16="http://schemas.microsoft.com/office/drawing/2014/main" id="{DAA392FE-14AB-4209-9705-5EAF8E28242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64288" y="5322888"/>
          <a:ext cx="1238250" cy="67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87400" imgH="431800" progId="Equation.DSMT4">
                  <p:embed/>
                </p:oleObj>
              </mc:Choice>
              <mc:Fallback>
                <p:oleObj name="Equation" r:id="rId7" imgW="787400" imgH="431800" progId="Equation.DSMT4">
                  <p:embed/>
                  <p:pic>
                    <p:nvPicPr>
                      <p:cNvPr id="81" name="Object 3">
                        <a:extLst>
                          <a:ext uri="{FF2B5EF4-FFF2-40B4-BE49-F238E27FC236}">
                            <a16:creationId xmlns:a16="http://schemas.microsoft.com/office/drawing/2014/main" id="{DAA392FE-14AB-4209-9705-5EAF8E28242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4288" y="5322888"/>
                        <a:ext cx="1238250" cy="67945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" name="TextBox 81">
            <a:extLst>
              <a:ext uri="{FF2B5EF4-FFF2-40B4-BE49-F238E27FC236}">
                <a16:creationId xmlns:a16="http://schemas.microsoft.com/office/drawing/2014/main" id="{CF4486BD-85CB-446D-B8C7-33481F2F85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938" y="6010275"/>
            <a:ext cx="62738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latin typeface="Century" panose="02040604050505020304" pitchFamily="18" charset="0"/>
              </a:rPr>
              <a:t>Sinusoidal Function: A function that behaves like a wave</a:t>
            </a:r>
          </a:p>
        </p:txBody>
      </p:sp>
      <p:graphicFrame>
        <p:nvGraphicFramePr>
          <p:cNvPr id="49" name="Object 49">
            <a:extLst>
              <a:ext uri="{FF2B5EF4-FFF2-40B4-BE49-F238E27FC236}">
                <a16:creationId xmlns:a16="http://schemas.microsoft.com/office/drawing/2014/main" id="{4D2B0480-37B6-4404-A420-BA583A4F2D2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4350" y="2041525"/>
          <a:ext cx="1558925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952087" imgH="215806" progId="Equation.DSMT4">
                  <p:embed/>
                </p:oleObj>
              </mc:Choice>
              <mc:Fallback>
                <p:oleObj name="Equation" r:id="rId9" imgW="952087" imgH="215806" progId="Equation.DSMT4">
                  <p:embed/>
                  <p:pic>
                    <p:nvPicPr>
                      <p:cNvPr id="49" name="Object 49">
                        <a:extLst>
                          <a:ext uri="{FF2B5EF4-FFF2-40B4-BE49-F238E27FC236}">
                            <a16:creationId xmlns:a16="http://schemas.microsoft.com/office/drawing/2014/main" id="{4D2B0480-37B6-4404-A420-BA583A4F2D2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" y="2041525"/>
                        <a:ext cx="1558925" cy="354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8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1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29" grpId="0"/>
      <p:bldP spid="30" grpId="0"/>
      <p:bldP spid="31" grpId="0"/>
      <p:bldP spid="59" grpId="0"/>
      <p:bldP spid="76" grpId="0"/>
      <p:bldP spid="80" grpId="0"/>
      <p:bldP spid="8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AC5F0-FB3E-4DC4-AEED-26FEA903EB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686675" cy="654050"/>
          </a:xfrm>
        </p:spPr>
        <p:txBody>
          <a:bodyPr/>
          <a:lstStyle/>
          <a:p>
            <a:pPr eaLnBrk="1" hangingPunct="1">
              <a:defRPr/>
            </a:pPr>
            <a:r>
              <a:rPr lang="en-CA" sz="2700" dirty="0">
                <a:latin typeface="Century" pitchFamily="18" charset="0"/>
              </a:rPr>
              <a:t>Graphing the Sine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AB6FA9-B856-4FB2-84F4-24ACABCCD04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14313" y="1000125"/>
            <a:ext cx="8358187" cy="1714500"/>
          </a:xfrm>
        </p:spPr>
        <p:txBody>
          <a:bodyPr/>
          <a:lstStyle/>
          <a:p>
            <a:pPr eaLnBrk="1" hangingPunct="1"/>
            <a:r>
              <a:rPr lang="en-CA" altLang="en-US" sz="2200">
                <a:latin typeface="Century" panose="02040604050505020304" pitchFamily="18" charset="0"/>
              </a:rPr>
              <a:t>The sine function </a:t>
            </a:r>
            <a:r>
              <a:rPr lang="en-CA" altLang="en-US" sz="2200" i="1">
                <a:latin typeface="Century" panose="02040604050505020304" pitchFamily="18" charset="0"/>
              </a:rPr>
              <a:t>y</a:t>
            </a:r>
            <a:r>
              <a:rPr lang="en-CA" altLang="en-US" sz="2200">
                <a:latin typeface="Century" panose="02040604050505020304" pitchFamily="18" charset="0"/>
              </a:rPr>
              <a:t>=</a:t>
            </a:r>
            <a:r>
              <a:rPr lang="en-CA" altLang="en-US" sz="2200" i="1">
                <a:latin typeface="Century" panose="02040604050505020304" pitchFamily="18" charset="0"/>
              </a:rPr>
              <a:t>sin</a:t>
            </a:r>
            <a:r>
              <a:rPr lang="el-GR" altLang="en-US" sz="2200" i="1">
                <a:latin typeface="Century" panose="02040604050505020304" pitchFamily="18" charset="0"/>
              </a:rPr>
              <a:t>θ</a:t>
            </a:r>
            <a:r>
              <a:rPr lang="en-CA" altLang="en-US" sz="2200">
                <a:latin typeface="Century" panose="02040604050505020304" pitchFamily="18" charset="0"/>
              </a:rPr>
              <a:t> begins in the middle: Y-intercept= 0</a:t>
            </a:r>
          </a:p>
          <a:p>
            <a:pPr eaLnBrk="1" hangingPunct="1"/>
            <a:r>
              <a:rPr lang="en-CA" altLang="en-US" sz="2200">
                <a:latin typeface="Century" panose="02040604050505020304" pitchFamily="18" charset="0"/>
              </a:rPr>
              <a:t>The range of the function is:  </a:t>
            </a:r>
          </a:p>
          <a:p>
            <a:pPr eaLnBrk="1" hangingPunct="1"/>
            <a:r>
              <a:rPr lang="en-CA" altLang="en-US" sz="2200">
                <a:latin typeface="Century" panose="02040604050505020304" pitchFamily="18" charset="0"/>
              </a:rPr>
              <a:t>The period of </a:t>
            </a:r>
            <a:r>
              <a:rPr lang="en-CA" altLang="en-US" sz="2200" i="1">
                <a:latin typeface="Century" panose="02040604050505020304" pitchFamily="18" charset="0"/>
              </a:rPr>
              <a:t>y</a:t>
            </a:r>
            <a:r>
              <a:rPr lang="en-CA" altLang="en-US" sz="2200">
                <a:latin typeface="Century" panose="02040604050505020304" pitchFamily="18" charset="0"/>
              </a:rPr>
              <a:t>=</a:t>
            </a:r>
            <a:r>
              <a:rPr lang="en-CA" altLang="en-US" sz="2200" i="1">
                <a:latin typeface="Century" panose="02040604050505020304" pitchFamily="18" charset="0"/>
              </a:rPr>
              <a:t>sin</a:t>
            </a:r>
            <a:r>
              <a:rPr lang="el-GR" altLang="en-US" sz="2200" i="1">
                <a:latin typeface="Century" panose="02040604050505020304" pitchFamily="18" charset="0"/>
              </a:rPr>
              <a:t>θ</a:t>
            </a:r>
            <a:r>
              <a:rPr lang="en-CA" altLang="en-US" sz="2200">
                <a:latin typeface="Century" panose="02040604050505020304" pitchFamily="18" charset="0"/>
              </a:rPr>
              <a:t> is 2</a:t>
            </a:r>
            <a:r>
              <a:rPr lang="el-GR" altLang="en-US" sz="2200">
                <a:latin typeface="Century" panose="02040604050505020304" pitchFamily="18" charset="0"/>
              </a:rPr>
              <a:t>π</a:t>
            </a:r>
            <a:endParaRPr lang="en-CA" altLang="en-US" sz="2200">
              <a:latin typeface="Century" panose="02040604050505020304" pitchFamily="18" charset="0"/>
            </a:endParaRPr>
          </a:p>
          <a:p>
            <a:pPr eaLnBrk="1" hangingPunct="1"/>
            <a:r>
              <a:rPr lang="en-CA" altLang="en-US" sz="2200">
                <a:latin typeface="Century" panose="02040604050505020304" pitchFamily="18" charset="0"/>
              </a:rPr>
              <a:t>The graph peaks at quarter way &amp; lowest at 3quarters way</a:t>
            </a:r>
          </a:p>
          <a:p>
            <a:pPr eaLnBrk="1" hangingPunct="1"/>
            <a:r>
              <a:rPr lang="en-CA" altLang="en-US" sz="2200">
                <a:latin typeface="Century" panose="02040604050505020304" pitchFamily="18" charset="0"/>
              </a:rPr>
              <a:t>The X-intercepts occur at 0, 1</a:t>
            </a:r>
            <a:r>
              <a:rPr lang="el-GR" altLang="en-US" sz="2200">
                <a:latin typeface="Century" panose="02040604050505020304" pitchFamily="18" charset="0"/>
              </a:rPr>
              <a:t>π</a:t>
            </a:r>
            <a:r>
              <a:rPr lang="en-CA" altLang="en-US" sz="2200">
                <a:latin typeface="Century" panose="02040604050505020304" pitchFamily="18" charset="0"/>
              </a:rPr>
              <a:t>, 2</a:t>
            </a:r>
            <a:r>
              <a:rPr lang="el-GR" altLang="en-US" sz="2200">
                <a:latin typeface="Century" panose="02040604050505020304" pitchFamily="18" charset="0"/>
              </a:rPr>
              <a:t>π</a:t>
            </a:r>
            <a:r>
              <a:rPr lang="en-CA" altLang="en-US" sz="2200">
                <a:latin typeface="Century" panose="02040604050505020304" pitchFamily="18" charset="0"/>
              </a:rPr>
              <a:t>, 3</a:t>
            </a:r>
            <a:r>
              <a:rPr lang="el-GR" altLang="en-US" sz="2200">
                <a:latin typeface="Century" panose="02040604050505020304" pitchFamily="18" charset="0"/>
              </a:rPr>
              <a:t>π</a:t>
            </a:r>
            <a:r>
              <a:rPr lang="en-CA" altLang="en-US" sz="2200">
                <a:latin typeface="Century" panose="02040604050505020304" pitchFamily="18" charset="0"/>
              </a:rPr>
              <a:t>, 4</a:t>
            </a:r>
            <a:r>
              <a:rPr lang="el-GR" altLang="en-US" sz="2200">
                <a:latin typeface="Century" panose="02040604050505020304" pitchFamily="18" charset="0"/>
              </a:rPr>
              <a:t>π</a:t>
            </a:r>
            <a:r>
              <a:rPr lang="en-CA" altLang="en-US" sz="2200">
                <a:latin typeface="Century" panose="02040604050505020304" pitchFamily="18" charset="0"/>
              </a:rPr>
              <a:t>, ……..</a:t>
            </a:r>
          </a:p>
          <a:p>
            <a:pPr eaLnBrk="1" hangingPunct="1"/>
            <a:r>
              <a:rPr lang="en-CA" altLang="en-US" sz="2200">
                <a:latin typeface="Century" panose="02040604050505020304" pitchFamily="18" charset="0"/>
              </a:rPr>
              <a:t>The Domain is </a:t>
            </a:r>
          </a:p>
        </p:txBody>
      </p:sp>
      <p:grpSp>
        <p:nvGrpSpPr>
          <p:cNvPr id="19460" name="Group 5">
            <a:extLst>
              <a:ext uri="{FF2B5EF4-FFF2-40B4-BE49-F238E27FC236}">
                <a16:creationId xmlns:a16="http://schemas.microsoft.com/office/drawing/2014/main" id="{1474D063-DBC2-462C-B976-F4897FF1A50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85750" y="3495675"/>
            <a:ext cx="8358188" cy="3005138"/>
            <a:chOff x="270" y="2157"/>
            <a:chExt cx="3150" cy="1893"/>
          </a:xfrm>
        </p:grpSpPr>
        <p:sp>
          <p:nvSpPr>
            <p:cNvPr id="19483" name="AutoShape 4">
              <a:extLst>
                <a:ext uri="{FF2B5EF4-FFF2-40B4-BE49-F238E27FC236}">
                  <a16:creationId xmlns:a16="http://schemas.microsoft.com/office/drawing/2014/main" id="{7CD25192-6F5F-42AD-B426-EA36FADD1DAE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70" y="2160"/>
              <a:ext cx="3150" cy="18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484" name="Rectangle 6">
              <a:extLst>
                <a:ext uri="{FF2B5EF4-FFF2-40B4-BE49-F238E27FC236}">
                  <a16:creationId xmlns:a16="http://schemas.microsoft.com/office/drawing/2014/main" id="{EDB1B235-4141-41E1-887B-FAD5C59AB0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2" y="2163"/>
              <a:ext cx="3146" cy="1884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9485" name="Line 7">
              <a:extLst>
                <a:ext uri="{FF2B5EF4-FFF2-40B4-BE49-F238E27FC236}">
                  <a16:creationId xmlns:a16="http://schemas.microsoft.com/office/drawing/2014/main" id="{817511B9-9CC7-4123-8E17-FABE505AB43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8" y="2163"/>
              <a:ext cx="1" cy="188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486" name="Line 8">
              <a:extLst>
                <a:ext uri="{FF2B5EF4-FFF2-40B4-BE49-F238E27FC236}">
                  <a16:creationId xmlns:a16="http://schemas.microsoft.com/office/drawing/2014/main" id="{02389B75-BFD5-41E4-B9CC-C9B03170742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1" y="2163"/>
              <a:ext cx="1" cy="188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487" name="Line 9">
              <a:extLst>
                <a:ext uri="{FF2B5EF4-FFF2-40B4-BE49-F238E27FC236}">
                  <a16:creationId xmlns:a16="http://schemas.microsoft.com/office/drawing/2014/main" id="{4A23E52E-F3C8-4578-9676-0F2DB3F2485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00" y="2163"/>
              <a:ext cx="1" cy="188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488" name="Line 10">
              <a:extLst>
                <a:ext uri="{FF2B5EF4-FFF2-40B4-BE49-F238E27FC236}">
                  <a16:creationId xmlns:a16="http://schemas.microsoft.com/office/drawing/2014/main" id="{559410EF-B98A-412C-BE35-64EEB0F552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03" y="2163"/>
              <a:ext cx="1" cy="188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489" name="Line 11">
              <a:extLst>
                <a:ext uri="{FF2B5EF4-FFF2-40B4-BE49-F238E27FC236}">
                  <a16:creationId xmlns:a16="http://schemas.microsoft.com/office/drawing/2014/main" id="{3BCAF04E-370C-4E89-A3B4-2FEFD98BB72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52" y="2163"/>
              <a:ext cx="1" cy="188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490" name="Line 12">
              <a:extLst>
                <a:ext uri="{FF2B5EF4-FFF2-40B4-BE49-F238E27FC236}">
                  <a16:creationId xmlns:a16="http://schemas.microsoft.com/office/drawing/2014/main" id="{5874E032-5359-4A53-8373-D83F1849BFC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55" y="2163"/>
              <a:ext cx="1" cy="188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491" name="Line 13">
              <a:extLst>
                <a:ext uri="{FF2B5EF4-FFF2-40B4-BE49-F238E27FC236}">
                  <a16:creationId xmlns:a16="http://schemas.microsoft.com/office/drawing/2014/main" id="{C188649C-A57E-48B1-98EA-95B2528AF06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07" y="2163"/>
              <a:ext cx="1" cy="188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492" name="Line 14">
              <a:extLst>
                <a:ext uri="{FF2B5EF4-FFF2-40B4-BE49-F238E27FC236}">
                  <a16:creationId xmlns:a16="http://schemas.microsoft.com/office/drawing/2014/main" id="{2C11A265-57E5-4E00-86C5-49A1B1AAF6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09" y="2163"/>
              <a:ext cx="1" cy="188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493" name="Line 15">
              <a:extLst>
                <a:ext uri="{FF2B5EF4-FFF2-40B4-BE49-F238E27FC236}">
                  <a16:creationId xmlns:a16="http://schemas.microsoft.com/office/drawing/2014/main" id="{CF93220F-8833-4153-B98E-FD1C74347E4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58" y="2163"/>
              <a:ext cx="1" cy="188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494" name="Line 16">
              <a:extLst>
                <a:ext uri="{FF2B5EF4-FFF2-40B4-BE49-F238E27FC236}">
                  <a16:creationId xmlns:a16="http://schemas.microsoft.com/office/drawing/2014/main" id="{5E9C2047-A5B1-409E-98A5-3DE30D4D72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61" y="2163"/>
              <a:ext cx="1" cy="188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495" name="Line 17">
              <a:extLst>
                <a:ext uri="{FF2B5EF4-FFF2-40B4-BE49-F238E27FC236}">
                  <a16:creationId xmlns:a16="http://schemas.microsoft.com/office/drawing/2014/main" id="{4DB38C02-0318-4EFC-9855-ACF7CF949BF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10" y="2163"/>
              <a:ext cx="1" cy="188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496" name="Line 18">
              <a:extLst>
                <a:ext uri="{FF2B5EF4-FFF2-40B4-BE49-F238E27FC236}">
                  <a16:creationId xmlns:a16="http://schemas.microsoft.com/office/drawing/2014/main" id="{61F0E1B8-5541-42B6-9ABC-2D8BF91BFC0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13" y="2163"/>
              <a:ext cx="1" cy="188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497" name="Line 19">
              <a:extLst>
                <a:ext uri="{FF2B5EF4-FFF2-40B4-BE49-F238E27FC236}">
                  <a16:creationId xmlns:a16="http://schemas.microsoft.com/office/drawing/2014/main" id="{21136177-372A-4F50-9131-5533253F8D0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62" y="2163"/>
              <a:ext cx="1" cy="188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498" name="Line 20">
              <a:extLst>
                <a:ext uri="{FF2B5EF4-FFF2-40B4-BE49-F238E27FC236}">
                  <a16:creationId xmlns:a16="http://schemas.microsoft.com/office/drawing/2014/main" id="{776D95D4-6829-4C3A-9085-68FBDD72632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65" y="2163"/>
              <a:ext cx="1" cy="188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499" name="Line 21">
              <a:extLst>
                <a:ext uri="{FF2B5EF4-FFF2-40B4-BE49-F238E27FC236}">
                  <a16:creationId xmlns:a16="http://schemas.microsoft.com/office/drawing/2014/main" id="{FBD2DEDE-92DF-443C-9315-74A19BD2F86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14" y="2163"/>
              <a:ext cx="1" cy="188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00" name="Line 22">
              <a:extLst>
                <a:ext uri="{FF2B5EF4-FFF2-40B4-BE49-F238E27FC236}">
                  <a16:creationId xmlns:a16="http://schemas.microsoft.com/office/drawing/2014/main" id="{A0B5C09A-C479-4E9D-9EE4-B508635F7FB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17" y="2163"/>
              <a:ext cx="1" cy="188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01" name="Line 23">
              <a:extLst>
                <a:ext uri="{FF2B5EF4-FFF2-40B4-BE49-F238E27FC236}">
                  <a16:creationId xmlns:a16="http://schemas.microsoft.com/office/drawing/2014/main" id="{7F5EE139-FCCF-45DB-AB26-3F54479666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5" y="3885"/>
              <a:ext cx="314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02" name="Line 24">
              <a:extLst>
                <a:ext uri="{FF2B5EF4-FFF2-40B4-BE49-F238E27FC236}">
                  <a16:creationId xmlns:a16="http://schemas.microsoft.com/office/drawing/2014/main" id="{DA0B1DB1-8F8F-4BC9-BAA7-39069C586A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5" y="3888"/>
              <a:ext cx="314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03" name="Line 25">
              <a:extLst>
                <a:ext uri="{FF2B5EF4-FFF2-40B4-BE49-F238E27FC236}">
                  <a16:creationId xmlns:a16="http://schemas.microsoft.com/office/drawing/2014/main" id="{06CC38C4-0EDF-41B0-97A1-E67C290843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5" y="3492"/>
              <a:ext cx="314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04" name="Line 26">
              <a:extLst>
                <a:ext uri="{FF2B5EF4-FFF2-40B4-BE49-F238E27FC236}">
                  <a16:creationId xmlns:a16="http://schemas.microsoft.com/office/drawing/2014/main" id="{53A8DC6D-4356-4197-A128-BFF82171FC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5" y="3495"/>
              <a:ext cx="314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05" name="Line 27">
              <a:extLst>
                <a:ext uri="{FF2B5EF4-FFF2-40B4-BE49-F238E27FC236}">
                  <a16:creationId xmlns:a16="http://schemas.microsoft.com/office/drawing/2014/main" id="{522E14DD-D72C-4EC2-ADB4-4A102D7155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5" y="2712"/>
              <a:ext cx="314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06" name="Line 28">
              <a:extLst>
                <a:ext uri="{FF2B5EF4-FFF2-40B4-BE49-F238E27FC236}">
                  <a16:creationId xmlns:a16="http://schemas.microsoft.com/office/drawing/2014/main" id="{E97A80A0-4A21-4515-837A-3443F6A36D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5" y="2715"/>
              <a:ext cx="314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07" name="Line 29">
              <a:extLst>
                <a:ext uri="{FF2B5EF4-FFF2-40B4-BE49-F238E27FC236}">
                  <a16:creationId xmlns:a16="http://schemas.microsoft.com/office/drawing/2014/main" id="{2016C397-BBCE-4125-AF57-EC2E28B059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5" y="2319"/>
              <a:ext cx="314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08" name="Line 30">
              <a:extLst>
                <a:ext uri="{FF2B5EF4-FFF2-40B4-BE49-F238E27FC236}">
                  <a16:creationId xmlns:a16="http://schemas.microsoft.com/office/drawing/2014/main" id="{3364C962-753D-45D7-B1A7-B62AB4AC66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5" y="2322"/>
              <a:ext cx="314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09" name="Line 31">
              <a:extLst>
                <a:ext uri="{FF2B5EF4-FFF2-40B4-BE49-F238E27FC236}">
                  <a16:creationId xmlns:a16="http://schemas.microsoft.com/office/drawing/2014/main" id="{A2A4B6FA-F9D4-41D1-848F-6F8B05F063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5" y="3099"/>
              <a:ext cx="314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10" name="Line 32">
              <a:extLst>
                <a:ext uri="{FF2B5EF4-FFF2-40B4-BE49-F238E27FC236}">
                  <a16:creationId xmlns:a16="http://schemas.microsoft.com/office/drawing/2014/main" id="{1799283C-51E9-4FEE-9DD5-25407F6E18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5" y="3102"/>
              <a:ext cx="314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11" name="Line 33">
              <a:extLst>
                <a:ext uri="{FF2B5EF4-FFF2-40B4-BE49-F238E27FC236}">
                  <a16:creationId xmlns:a16="http://schemas.microsoft.com/office/drawing/2014/main" id="{D8BC3BF5-19A1-4AF2-BEBB-D5C60E5602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5" y="3105"/>
              <a:ext cx="314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12" name="Line 34">
              <a:extLst>
                <a:ext uri="{FF2B5EF4-FFF2-40B4-BE49-F238E27FC236}">
                  <a16:creationId xmlns:a16="http://schemas.microsoft.com/office/drawing/2014/main" id="{2CCCB592-37A6-4F3C-9AFD-2E2B73C0CD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5" y="3108"/>
              <a:ext cx="3143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13" name="Rectangle 35">
              <a:extLst>
                <a:ext uri="{FF2B5EF4-FFF2-40B4-BE49-F238E27FC236}">
                  <a16:creationId xmlns:a16="http://schemas.microsoft.com/office/drawing/2014/main" id="{0C398A44-14A3-4CEF-A336-EDF281EE50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56" y="2983"/>
              <a:ext cx="52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x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9514" name="Freeform 36">
              <a:extLst>
                <a:ext uri="{FF2B5EF4-FFF2-40B4-BE49-F238E27FC236}">
                  <a16:creationId xmlns:a16="http://schemas.microsoft.com/office/drawing/2014/main" id="{680E35AF-F82C-44EB-8A6A-EC2304A99CEE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6" y="3071"/>
              <a:ext cx="27" cy="68"/>
            </a:xfrm>
            <a:custGeom>
              <a:avLst/>
              <a:gdLst>
                <a:gd name="T0" fmla="*/ 0 w 27"/>
                <a:gd name="T1" fmla="*/ 0 h 68"/>
                <a:gd name="T2" fmla="*/ 27 w 27"/>
                <a:gd name="T3" fmla="*/ 34 h 68"/>
                <a:gd name="T4" fmla="*/ 0 w 27"/>
                <a:gd name="T5" fmla="*/ 68 h 68"/>
                <a:gd name="T6" fmla="*/ 0 w 27"/>
                <a:gd name="T7" fmla="*/ 0 h 6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7"/>
                <a:gd name="T13" fmla="*/ 0 h 68"/>
                <a:gd name="T14" fmla="*/ 27 w 27"/>
                <a:gd name="T15" fmla="*/ 68 h 6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7" h="68">
                  <a:moveTo>
                    <a:pt x="0" y="0"/>
                  </a:moveTo>
                  <a:lnTo>
                    <a:pt x="27" y="34"/>
                  </a:lnTo>
                  <a:lnTo>
                    <a:pt x="0" y="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9515" name="Line 37">
              <a:extLst>
                <a:ext uri="{FF2B5EF4-FFF2-40B4-BE49-F238E27FC236}">
                  <a16:creationId xmlns:a16="http://schemas.microsoft.com/office/drawing/2014/main" id="{A7C5A88B-701F-46D0-A820-0304811D228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4" y="2163"/>
              <a:ext cx="1" cy="188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16" name="Line 38">
              <a:extLst>
                <a:ext uri="{FF2B5EF4-FFF2-40B4-BE49-F238E27FC236}">
                  <a16:creationId xmlns:a16="http://schemas.microsoft.com/office/drawing/2014/main" id="{95C4E036-6C93-44B9-ADF8-0008C6AE32C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6" y="2163"/>
              <a:ext cx="1" cy="188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17" name="Line 39">
              <a:extLst>
                <a:ext uri="{FF2B5EF4-FFF2-40B4-BE49-F238E27FC236}">
                  <a16:creationId xmlns:a16="http://schemas.microsoft.com/office/drawing/2014/main" id="{39407D60-ACA5-4160-B787-71B31E1309D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9" y="2163"/>
              <a:ext cx="1" cy="188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18" name="Line 40">
              <a:extLst>
                <a:ext uri="{FF2B5EF4-FFF2-40B4-BE49-F238E27FC236}">
                  <a16:creationId xmlns:a16="http://schemas.microsoft.com/office/drawing/2014/main" id="{1EFF933F-C5FE-4292-BA44-BFC5AAB79DE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1" y="2163"/>
              <a:ext cx="1" cy="188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19" name="Rectangle 41">
              <a:extLst>
                <a:ext uri="{FF2B5EF4-FFF2-40B4-BE49-F238E27FC236}">
                  <a16:creationId xmlns:a16="http://schemas.microsoft.com/office/drawing/2014/main" id="{AC5528B6-F273-4227-B9EF-267FEC95EF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3" y="2157"/>
              <a:ext cx="52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y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9520" name="Freeform 42">
              <a:extLst>
                <a:ext uri="{FF2B5EF4-FFF2-40B4-BE49-F238E27FC236}">
                  <a16:creationId xmlns:a16="http://schemas.microsoft.com/office/drawing/2014/main" id="{C426E0BA-47BA-4D18-B23D-5314A98E6F49}"/>
                </a:ext>
              </a:extLst>
            </p:cNvPr>
            <p:cNvSpPr>
              <a:spLocks/>
            </p:cNvSpPr>
            <p:nvPr/>
          </p:nvSpPr>
          <p:spPr bwMode="auto">
            <a:xfrm>
              <a:off x="472" y="2166"/>
              <a:ext cx="54" cy="34"/>
            </a:xfrm>
            <a:custGeom>
              <a:avLst/>
              <a:gdLst>
                <a:gd name="T0" fmla="*/ 0 w 54"/>
                <a:gd name="T1" fmla="*/ 34 h 34"/>
                <a:gd name="T2" fmla="*/ 27 w 54"/>
                <a:gd name="T3" fmla="*/ 0 h 34"/>
                <a:gd name="T4" fmla="*/ 54 w 54"/>
                <a:gd name="T5" fmla="*/ 34 h 34"/>
                <a:gd name="T6" fmla="*/ 0 w 54"/>
                <a:gd name="T7" fmla="*/ 34 h 3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4"/>
                <a:gd name="T13" fmla="*/ 0 h 34"/>
                <a:gd name="T14" fmla="*/ 54 w 54"/>
                <a:gd name="T15" fmla="*/ 34 h 3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4" h="34">
                  <a:moveTo>
                    <a:pt x="0" y="34"/>
                  </a:moveTo>
                  <a:lnTo>
                    <a:pt x="27" y="0"/>
                  </a:lnTo>
                  <a:lnTo>
                    <a:pt x="54" y="34"/>
                  </a:lnTo>
                  <a:lnTo>
                    <a:pt x="0" y="34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9521" name="Rectangle 43">
              <a:extLst>
                <a:ext uri="{FF2B5EF4-FFF2-40B4-BE49-F238E27FC236}">
                  <a16:creationId xmlns:a16="http://schemas.microsoft.com/office/drawing/2014/main" id="{107584A0-FD50-4324-978C-87679CD0F5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2" y="2163"/>
              <a:ext cx="3146" cy="1884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9522" name="Rectangle 44">
              <a:extLst>
                <a:ext uri="{FF2B5EF4-FFF2-40B4-BE49-F238E27FC236}">
                  <a16:creationId xmlns:a16="http://schemas.microsoft.com/office/drawing/2014/main" id="{0CE7468A-38C4-41CC-9E83-41059472EB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" y="3126"/>
              <a:ext cx="5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Symbol" panose="05050102010706020507" pitchFamily="18" charset="2"/>
                </a:rPr>
                <a:t>0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9523" name="Line 45">
              <a:extLst>
                <a:ext uri="{FF2B5EF4-FFF2-40B4-BE49-F238E27FC236}">
                  <a16:creationId xmlns:a16="http://schemas.microsoft.com/office/drawing/2014/main" id="{00AB4ABB-3FE5-43F4-A574-F27219A9B9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51" y="3087"/>
              <a:ext cx="1" cy="3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24" name="Rectangle 46">
              <a:extLst>
                <a:ext uri="{FF2B5EF4-FFF2-40B4-BE49-F238E27FC236}">
                  <a16:creationId xmlns:a16="http://schemas.microsoft.com/office/drawing/2014/main" id="{1F875B81-379F-4038-93FC-4FF8F3D54C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4" y="3126"/>
              <a:ext cx="128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Symbol" panose="05050102010706020507" pitchFamily="18" charset="2"/>
                </a:rPr>
                <a:t>0.5p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9525" name="Line 47">
              <a:extLst>
                <a:ext uri="{FF2B5EF4-FFF2-40B4-BE49-F238E27FC236}">
                  <a16:creationId xmlns:a16="http://schemas.microsoft.com/office/drawing/2014/main" id="{F66C4AAD-1D1C-4034-8A35-A60FEF7ECB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3" y="3087"/>
              <a:ext cx="1" cy="3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26" name="Rectangle 48">
              <a:extLst>
                <a:ext uri="{FF2B5EF4-FFF2-40B4-BE49-F238E27FC236}">
                  <a16:creationId xmlns:a16="http://schemas.microsoft.com/office/drawing/2014/main" id="{3F361809-D55D-43A3-B6AD-69C0DD9BD3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5" y="3126"/>
              <a:ext cx="62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Symbol" panose="05050102010706020507" pitchFamily="18" charset="2"/>
                </a:rPr>
                <a:t>p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9527" name="Line 49">
              <a:extLst>
                <a:ext uri="{FF2B5EF4-FFF2-40B4-BE49-F238E27FC236}">
                  <a16:creationId xmlns:a16="http://schemas.microsoft.com/office/drawing/2014/main" id="{6D43A14B-6FD8-4BDB-BD31-2590E7B768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57" y="3087"/>
              <a:ext cx="1" cy="3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28" name="Rectangle 50">
              <a:extLst>
                <a:ext uri="{FF2B5EF4-FFF2-40B4-BE49-F238E27FC236}">
                  <a16:creationId xmlns:a16="http://schemas.microsoft.com/office/drawing/2014/main" id="{D1D4A172-1322-440D-84E8-FD7AE2FEAA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0" y="3126"/>
              <a:ext cx="128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Symbol" panose="05050102010706020507" pitchFamily="18" charset="2"/>
                </a:rPr>
                <a:t>1.5p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9529" name="Line 51">
              <a:extLst>
                <a:ext uri="{FF2B5EF4-FFF2-40B4-BE49-F238E27FC236}">
                  <a16:creationId xmlns:a16="http://schemas.microsoft.com/office/drawing/2014/main" id="{CB0022FE-507C-4A20-BDE1-E7EA82BE72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09" y="3087"/>
              <a:ext cx="1" cy="3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30" name="Rectangle 52">
              <a:extLst>
                <a:ext uri="{FF2B5EF4-FFF2-40B4-BE49-F238E27FC236}">
                  <a16:creationId xmlns:a16="http://schemas.microsoft.com/office/drawing/2014/main" id="{DEB97DC3-AB5C-46CA-8F71-3E66EC5390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2" y="3126"/>
              <a:ext cx="8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Symbol" panose="05050102010706020507" pitchFamily="18" charset="2"/>
                </a:rPr>
                <a:t>2p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9531" name="Line 53">
              <a:extLst>
                <a:ext uri="{FF2B5EF4-FFF2-40B4-BE49-F238E27FC236}">
                  <a16:creationId xmlns:a16="http://schemas.microsoft.com/office/drawing/2014/main" id="{24F113FD-A0F6-449A-8B24-CBD75ED69B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61" y="3087"/>
              <a:ext cx="1" cy="3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32" name="Rectangle 54">
              <a:extLst>
                <a:ext uri="{FF2B5EF4-FFF2-40B4-BE49-F238E27FC236}">
                  <a16:creationId xmlns:a16="http://schemas.microsoft.com/office/drawing/2014/main" id="{6B193ADC-CFA5-42C6-91F4-63AEDE6478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4" y="3126"/>
              <a:ext cx="128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Symbol" panose="05050102010706020507" pitchFamily="18" charset="2"/>
                </a:rPr>
                <a:t>2.5p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9533" name="Line 55">
              <a:extLst>
                <a:ext uri="{FF2B5EF4-FFF2-40B4-BE49-F238E27FC236}">
                  <a16:creationId xmlns:a16="http://schemas.microsoft.com/office/drawing/2014/main" id="{BBA65312-B93B-4C20-824F-88990D1580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3" y="3087"/>
              <a:ext cx="1" cy="3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34" name="Rectangle 56">
              <a:extLst>
                <a:ext uri="{FF2B5EF4-FFF2-40B4-BE49-F238E27FC236}">
                  <a16:creationId xmlns:a16="http://schemas.microsoft.com/office/drawing/2014/main" id="{15A2A1A1-ED4A-4BA6-A95E-6C78003349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6" y="3126"/>
              <a:ext cx="8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Symbol" panose="05050102010706020507" pitchFamily="18" charset="2"/>
                </a:rPr>
                <a:t>3p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9535" name="Line 57">
              <a:extLst>
                <a:ext uri="{FF2B5EF4-FFF2-40B4-BE49-F238E27FC236}">
                  <a16:creationId xmlns:a16="http://schemas.microsoft.com/office/drawing/2014/main" id="{0C445DE0-BD97-4744-9B03-F124A52C80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65" y="3087"/>
              <a:ext cx="1" cy="3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36" name="Rectangle 58">
              <a:extLst>
                <a:ext uri="{FF2B5EF4-FFF2-40B4-BE49-F238E27FC236}">
                  <a16:creationId xmlns:a16="http://schemas.microsoft.com/office/drawing/2014/main" id="{FA040783-263A-49A2-B47D-EE22D70443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18" y="3126"/>
              <a:ext cx="128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Symbol" panose="05050102010706020507" pitchFamily="18" charset="2"/>
                </a:rPr>
                <a:t>3.5p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9537" name="Line 59">
              <a:extLst>
                <a:ext uri="{FF2B5EF4-FFF2-40B4-BE49-F238E27FC236}">
                  <a16:creationId xmlns:a16="http://schemas.microsoft.com/office/drawing/2014/main" id="{C31E70EA-15E9-4D80-BF35-11AED936BF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17" y="3087"/>
              <a:ext cx="1" cy="3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38" name="Rectangle 60">
              <a:extLst>
                <a:ext uri="{FF2B5EF4-FFF2-40B4-BE49-F238E27FC236}">
                  <a16:creationId xmlns:a16="http://schemas.microsoft.com/office/drawing/2014/main" id="{70E166E6-C7D7-4D91-B1C1-DDAFC834CC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90" y="3126"/>
              <a:ext cx="8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Symbol" panose="05050102010706020507" pitchFamily="18" charset="2"/>
                </a:rPr>
                <a:t>4p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9539" name="Rectangle 61">
              <a:extLst>
                <a:ext uri="{FF2B5EF4-FFF2-40B4-BE49-F238E27FC236}">
                  <a16:creationId xmlns:a16="http://schemas.microsoft.com/office/drawing/2014/main" id="{495E4E75-2AD6-416E-A2EA-94648C09A7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" y="3849"/>
              <a:ext cx="96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Courier New" panose="02070309020205020404" pitchFamily="49" charset="0"/>
                </a:rPr>
                <a:t>-1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9540" name="Line 62">
              <a:extLst>
                <a:ext uri="{FF2B5EF4-FFF2-40B4-BE49-F238E27FC236}">
                  <a16:creationId xmlns:a16="http://schemas.microsoft.com/office/drawing/2014/main" id="{297CDB91-5BC9-4A34-BC1B-E1EBA4676D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4" y="3888"/>
              <a:ext cx="3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41" name="Rectangle 63">
              <a:extLst>
                <a:ext uri="{FF2B5EF4-FFF2-40B4-BE49-F238E27FC236}">
                  <a16:creationId xmlns:a16="http://schemas.microsoft.com/office/drawing/2014/main" id="{F007F7D9-9EAF-432A-8EA1-BE90DBEBF6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4" y="3456"/>
              <a:ext cx="160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Courier New" panose="02070309020205020404" pitchFamily="49" charset="0"/>
                </a:rPr>
                <a:t>-0.5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9542" name="Line 64">
              <a:extLst>
                <a:ext uri="{FF2B5EF4-FFF2-40B4-BE49-F238E27FC236}">
                  <a16:creationId xmlns:a16="http://schemas.microsoft.com/office/drawing/2014/main" id="{D20040B2-D31D-49D0-A01B-7B75EC3FCC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4" y="3495"/>
              <a:ext cx="3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43" name="Rectangle 65">
              <a:extLst>
                <a:ext uri="{FF2B5EF4-FFF2-40B4-BE49-F238E27FC236}">
                  <a16:creationId xmlns:a16="http://schemas.microsoft.com/office/drawing/2014/main" id="{7E9DF8F1-B7E8-4C72-BD02-96083BFD3B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8" y="2675"/>
              <a:ext cx="128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Courier New" panose="02070309020205020404" pitchFamily="49" charset="0"/>
                </a:rPr>
                <a:t>0.5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9544" name="Line 66">
              <a:extLst>
                <a:ext uri="{FF2B5EF4-FFF2-40B4-BE49-F238E27FC236}">
                  <a16:creationId xmlns:a16="http://schemas.microsoft.com/office/drawing/2014/main" id="{EC1F2E0E-08E7-48AB-809D-AFF09A3C30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4" y="2715"/>
              <a:ext cx="3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45" name="Rectangle 67">
              <a:extLst>
                <a:ext uri="{FF2B5EF4-FFF2-40B4-BE49-F238E27FC236}">
                  <a16:creationId xmlns:a16="http://schemas.microsoft.com/office/drawing/2014/main" id="{59131C1C-4586-427E-A180-F456BC1363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7" y="2282"/>
              <a:ext cx="64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Courier New" panose="02070309020205020404" pitchFamily="49" charset="0"/>
                </a:rPr>
                <a:t>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9546" name="Line 68">
              <a:extLst>
                <a:ext uri="{FF2B5EF4-FFF2-40B4-BE49-F238E27FC236}">
                  <a16:creationId xmlns:a16="http://schemas.microsoft.com/office/drawing/2014/main" id="{B1FD10E6-24EF-4C2F-9255-4A418FCBAB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4" y="2322"/>
              <a:ext cx="3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47" name="Rectangle 70">
              <a:extLst>
                <a:ext uri="{FF2B5EF4-FFF2-40B4-BE49-F238E27FC236}">
                  <a16:creationId xmlns:a16="http://schemas.microsoft.com/office/drawing/2014/main" id="{08CEFE4A-3CA3-4560-837C-DA1894A547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2" y="2163"/>
              <a:ext cx="3146" cy="1884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</p:grp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32C370D8-CCE0-4F51-836A-24A3C0FEE015}"/>
              </a:ext>
            </a:extLst>
          </p:cNvPr>
          <p:cNvCxnSpPr/>
          <p:nvPr/>
        </p:nvCxnSpPr>
        <p:spPr>
          <a:xfrm>
            <a:off x="314325" y="3757613"/>
            <a:ext cx="8358188" cy="1587"/>
          </a:xfrm>
          <a:prstGeom prst="line">
            <a:avLst/>
          </a:prstGeom>
          <a:ln w="28575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0945E8A5-EB3E-40D6-AA42-615DF0461F74}"/>
              </a:ext>
            </a:extLst>
          </p:cNvPr>
          <p:cNvCxnSpPr/>
          <p:nvPr/>
        </p:nvCxnSpPr>
        <p:spPr>
          <a:xfrm>
            <a:off x="325438" y="6245225"/>
            <a:ext cx="8358187" cy="1588"/>
          </a:xfrm>
          <a:prstGeom prst="line">
            <a:avLst/>
          </a:prstGeom>
          <a:ln w="28575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5" name="Object 71">
            <a:extLst>
              <a:ext uri="{FF2B5EF4-FFF2-40B4-BE49-F238E27FC236}">
                <a16:creationId xmlns:a16="http://schemas.microsoft.com/office/drawing/2014/main" id="{C9081A2C-34A0-4AA4-8DDE-E0357C1D74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37038" y="1449388"/>
          <a:ext cx="1404937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85800" imgH="203200" progId="Equation.DSMT4">
                  <p:embed/>
                </p:oleObj>
              </mc:Choice>
              <mc:Fallback>
                <p:oleObj name="Equation" r:id="rId4" imgW="685800" imgH="203200" progId="Equation.DSMT4">
                  <p:embed/>
                  <p:pic>
                    <p:nvPicPr>
                      <p:cNvPr id="75" name="Object 71">
                        <a:extLst>
                          <a:ext uri="{FF2B5EF4-FFF2-40B4-BE49-F238E27FC236}">
                            <a16:creationId xmlns:a16="http://schemas.microsoft.com/office/drawing/2014/main" id="{C9081A2C-34A0-4AA4-8DDE-E0357C1D744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7038" y="1449388"/>
                        <a:ext cx="1404937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6" name="Oval 75">
            <a:extLst>
              <a:ext uri="{FF2B5EF4-FFF2-40B4-BE49-F238E27FC236}">
                <a16:creationId xmlns:a16="http://schemas.microsoft.com/office/drawing/2014/main" id="{42B15F2F-DFED-49B2-99CA-EB5A35685289}"/>
              </a:ext>
            </a:extLst>
          </p:cNvPr>
          <p:cNvSpPr/>
          <p:nvPr/>
        </p:nvSpPr>
        <p:spPr>
          <a:xfrm>
            <a:off x="844550" y="4937125"/>
            <a:ext cx="125413" cy="112713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1ED2777F-96F5-4CB5-A152-83340AB17930}"/>
              </a:ext>
            </a:extLst>
          </p:cNvPr>
          <p:cNvSpPr/>
          <p:nvPr/>
        </p:nvSpPr>
        <p:spPr>
          <a:xfrm>
            <a:off x="4570413" y="4949825"/>
            <a:ext cx="125412" cy="112713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B8D13A39-31EA-440F-80E8-9C47255A7857}"/>
              </a:ext>
            </a:extLst>
          </p:cNvPr>
          <p:cNvSpPr/>
          <p:nvPr/>
        </p:nvSpPr>
        <p:spPr>
          <a:xfrm>
            <a:off x="1768475" y="3681413"/>
            <a:ext cx="125413" cy="11271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CC8DB174-1C49-47FC-A10E-0C5A53DBE371}"/>
              </a:ext>
            </a:extLst>
          </p:cNvPr>
          <p:cNvSpPr/>
          <p:nvPr/>
        </p:nvSpPr>
        <p:spPr>
          <a:xfrm>
            <a:off x="3636963" y="6183313"/>
            <a:ext cx="125412" cy="11271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pSp>
        <p:nvGrpSpPr>
          <p:cNvPr id="5" name="Group 83">
            <a:extLst>
              <a:ext uri="{FF2B5EF4-FFF2-40B4-BE49-F238E27FC236}">
                <a16:creationId xmlns:a16="http://schemas.microsoft.com/office/drawing/2014/main" id="{E3DF09C4-1A67-4B69-9445-935468188A67}"/>
              </a:ext>
            </a:extLst>
          </p:cNvPr>
          <p:cNvGrpSpPr>
            <a:grpSpLocks/>
          </p:cNvGrpSpPr>
          <p:nvPr/>
        </p:nvGrpSpPr>
        <p:grpSpPr bwMode="auto">
          <a:xfrm>
            <a:off x="911225" y="3752850"/>
            <a:ext cx="3729038" cy="2484438"/>
            <a:chOff x="828675" y="1511300"/>
            <a:chExt cx="3643063" cy="1724026"/>
          </a:xfrm>
        </p:grpSpPr>
        <p:sp>
          <p:nvSpPr>
            <p:cNvPr id="19479" name="Freeform 79">
              <a:extLst>
                <a:ext uri="{FF2B5EF4-FFF2-40B4-BE49-F238E27FC236}">
                  <a16:creationId xmlns:a16="http://schemas.microsoft.com/office/drawing/2014/main" id="{5A41FC89-9350-49C2-99D6-64C974AB9C7A}"/>
                </a:ext>
              </a:extLst>
            </p:cNvPr>
            <p:cNvSpPr>
              <a:spLocks/>
            </p:cNvSpPr>
            <p:nvPr/>
          </p:nvSpPr>
          <p:spPr bwMode="auto">
            <a:xfrm>
              <a:off x="828675" y="1511300"/>
              <a:ext cx="909929" cy="862013"/>
            </a:xfrm>
            <a:custGeom>
              <a:avLst/>
              <a:gdLst>
                <a:gd name="T0" fmla="*/ 2147483646 w 143"/>
                <a:gd name="T1" fmla="*/ 2147483646 h 207"/>
                <a:gd name="T2" fmla="*/ 2147483646 w 143"/>
                <a:gd name="T3" fmla="*/ 2147483646 h 207"/>
                <a:gd name="T4" fmla="*/ 2147483646 w 143"/>
                <a:gd name="T5" fmla="*/ 2147483646 h 207"/>
                <a:gd name="T6" fmla="*/ 2147483646 w 143"/>
                <a:gd name="T7" fmla="*/ 2147483646 h 207"/>
                <a:gd name="T8" fmla="*/ 2147483646 w 143"/>
                <a:gd name="T9" fmla="*/ 2147483646 h 207"/>
                <a:gd name="T10" fmla="*/ 2147483646 w 143"/>
                <a:gd name="T11" fmla="*/ 2147483646 h 207"/>
                <a:gd name="T12" fmla="*/ 2147483646 w 143"/>
                <a:gd name="T13" fmla="*/ 2147483646 h 207"/>
                <a:gd name="T14" fmla="*/ 2147483646 w 143"/>
                <a:gd name="T15" fmla="*/ 2147483646 h 207"/>
                <a:gd name="T16" fmla="*/ 2147483646 w 143"/>
                <a:gd name="T17" fmla="*/ 2147483646 h 207"/>
                <a:gd name="T18" fmla="*/ 2147483646 w 143"/>
                <a:gd name="T19" fmla="*/ 2147483646 h 207"/>
                <a:gd name="T20" fmla="*/ 2147483646 w 143"/>
                <a:gd name="T21" fmla="*/ 2147483646 h 207"/>
                <a:gd name="T22" fmla="*/ 2147483646 w 143"/>
                <a:gd name="T23" fmla="*/ 2147483646 h 207"/>
                <a:gd name="T24" fmla="*/ 2147483646 w 143"/>
                <a:gd name="T25" fmla="*/ 2147483646 h 207"/>
                <a:gd name="T26" fmla="*/ 2147483646 w 143"/>
                <a:gd name="T27" fmla="*/ 2147483646 h 207"/>
                <a:gd name="T28" fmla="*/ 2147483646 w 143"/>
                <a:gd name="T29" fmla="*/ 2147483646 h 207"/>
                <a:gd name="T30" fmla="*/ 2147483646 w 143"/>
                <a:gd name="T31" fmla="*/ 2147483646 h 207"/>
                <a:gd name="T32" fmla="*/ 2147483646 w 143"/>
                <a:gd name="T33" fmla="*/ 2147483646 h 207"/>
                <a:gd name="T34" fmla="*/ 2147483646 w 143"/>
                <a:gd name="T35" fmla="*/ 2147483646 h 207"/>
                <a:gd name="T36" fmla="*/ 2147483646 w 143"/>
                <a:gd name="T37" fmla="*/ 2147483646 h 207"/>
                <a:gd name="T38" fmla="*/ 2147483646 w 143"/>
                <a:gd name="T39" fmla="*/ 2147483646 h 207"/>
                <a:gd name="T40" fmla="*/ 2147483646 w 143"/>
                <a:gd name="T41" fmla="*/ 2147483646 h 207"/>
                <a:gd name="T42" fmla="*/ 2147483646 w 143"/>
                <a:gd name="T43" fmla="*/ 2147483646 h 207"/>
                <a:gd name="T44" fmla="*/ 2147483646 w 143"/>
                <a:gd name="T45" fmla="*/ 2147483646 h 207"/>
                <a:gd name="T46" fmla="*/ 2147483646 w 143"/>
                <a:gd name="T47" fmla="*/ 2147483646 h 207"/>
                <a:gd name="T48" fmla="*/ 2147483646 w 143"/>
                <a:gd name="T49" fmla="*/ 2147483646 h 207"/>
                <a:gd name="T50" fmla="*/ 2147483646 w 143"/>
                <a:gd name="T51" fmla="*/ 2147483646 h 207"/>
                <a:gd name="T52" fmla="*/ 2147483646 w 143"/>
                <a:gd name="T53" fmla="*/ 2147483646 h 207"/>
                <a:gd name="T54" fmla="*/ 2147483646 w 143"/>
                <a:gd name="T55" fmla="*/ 2147483646 h 207"/>
                <a:gd name="T56" fmla="*/ 2147483646 w 143"/>
                <a:gd name="T57" fmla="*/ 2147483646 h 207"/>
                <a:gd name="T58" fmla="*/ 2147483646 w 143"/>
                <a:gd name="T59" fmla="*/ 2147483646 h 207"/>
                <a:gd name="T60" fmla="*/ 2147483646 w 143"/>
                <a:gd name="T61" fmla="*/ 2147483646 h 207"/>
                <a:gd name="T62" fmla="*/ 2147483646 w 143"/>
                <a:gd name="T63" fmla="*/ 2147483646 h 207"/>
                <a:gd name="T64" fmla="*/ 2147483646 w 143"/>
                <a:gd name="T65" fmla="*/ 2147483646 h 207"/>
                <a:gd name="T66" fmla="*/ 2147483646 w 143"/>
                <a:gd name="T67" fmla="*/ 2147483646 h 207"/>
                <a:gd name="T68" fmla="*/ 2147483646 w 143"/>
                <a:gd name="T69" fmla="*/ 2147483646 h 207"/>
                <a:gd name="T70" fmla="*/ 2147483646 w 143"/>
                <a:gd name="T71" fmla="*/ 0 h 20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7"/>
                <a:gd name="T110" fmla="*/ 143 w 143"/>
                <a:gd name="T111" fmla="*/ 207 h 207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7">
                  <a:moveTo>
                    <a:pt x="0" y="207"/>
                  </a:moveTo>
                  <a:lnTo>
                    <a:pt x="2" y="202"/>
                  </a:lnTo>
                  <a:lnTo>
                    <a:pt x="4" y="198"/>
                  </a:lnTo>
                  <a:lnTo>
                    <a:pt x="6" y="193"/>
                  </a:lnTo>
                  <a:lnTo>
                    <a:pt x="8" y="189"/>
                  </a:lnTo>
                  <a:lnTo>
                    <a:pt x="10" y="184"/>
                  </a:lnTo>
                  <a:lnTo>
                    <a:pt x="12" y="180"/>
                  </a:lnTo>
                  <a:lnTo>
                    <a:pt x="14" y="175"/>
                  </a:lnTo>
                  <a:lnTo>
                    <a:pt x="16" y="171"/>
                  </a:lnTo>
                  <a:lnTo>
                    <a:pt x="18" y="166"/>
                  </a:lnTo>
                  <a:lnTo>
                    <a:pt x="20" y="162"/>
                  </a:lnTo>
                  <a:lnTo>
                    <a:pt x="22" y="158"/>
                  </a:lnTo>
                  <a:lnTo>
                    <a:pt x="24" y="153"/>
                  </a:lnTo>
                  <a:lnTo>
                    <a:pt x="26" y="149"/>
                  </a:lnTo>
                  <a:lnTo>
                    <a:pt x="28" y="145"/>
                  </a:lnTo>
                  <a:lnTo>
                    <a:pt x="30" y="140"/>
                  </a:lnTo>
                  <a:lnTo>
                    <a:pt x="32" y="136"/>
                  </a:lnTo>
                  <a:lnTo>
                    <a:pt x="34" y="132"/>
                  </a:lnTo>
                  <a:lnTo>
                    <a:pt x="36" y="127"/>
                  </a:lnTo>
                  <a:lnTo>
                    <a:pt x="38" y="123"/>
                  </a:lnTo>
                  <a:lnTo>
                    <a:pt x="40" y="119"/>
                  </a:lnTo>
                  <a:lnTo>
                    <a:pt x="42" y="115"/>
                  </a:lnTo>
                  <a:lnTo>
                    <a:pt x="44" y="111"/>
                  </a:lnTo>
                  <a:lnTo>
                    <a:pt x="46" y="107"/>
                  </a:lnTo>
                  <a:lnTo>
                    <a:pt x="48" y="103"/>
                  </a:lnTo>
                  <a:lnTo>
                    <a:pt x="50" y="99"/>
                  </a:lnTo>
                  <a:lnTo>
                    <a:pt x="52" y="95"/>
                  </a:lnTo>
                  <a:lnTo>
                    <a:pt x="54" y="92"/>
                  </a:lnTo>
                  <a:lnTo>
                    <a:pt x="56" y="88"/>
                  </a:lnTo>
                  <a:lnTo>
                    <a:pt x="58" y="84"/>
                  </a:lnTo>
                  <a:lnTo>
                    <a:pt x="60" y="81"/>
                  </a:lnTo>
                  <a:lnTo>
                    <a:pt x="62" y="77"/>
                  </a:lnTo>
                  <a:lnTo>
                    <a:pt x="64" y="74"/>
                  </a:lnTo>
                  <a:lnTo>
                    <a:pt x="66" y="70"/>
                  </a:lnTo>
                  <a:lnTo>
                    <a:pt x="68" y="67"/>
                  </a:lnTo>
                  <a:lnTo>
                    <a:pt x="70" y="63"/>
                  </a:lnTo>
                  <a:lnTo>
                    <a:pt x="72" y="60"/>
                  </a:lnTo>
                  <a:lnTo>
                    <a:pt x="74" y="57"/>
                  </a:lnTo>
                  <a:lnTo>
                    <a:pt x="76" y="54"/>
                  </a:lnTo>
                  <a:lnTo>
                    <a:pt x="78" y="51"/>
                  </a:lnTo>
                  <a:lnTo>
                    <a:pt x="80" y="48"/>
                  </a:lnTo>
                  <a:lnTo>
                    <a:pt x="82" y="45"/>
                  </a:lnTo>
                  <a:lnTo>
                    <a:pt x="84" y="42"/>
                  </a:lnTo>
                  <a:lnTo>
                    <a:pt x="86" y="40"/>
                  </a:lnTo>
                  <a:lnTo>
                    <a:pt x="88" y="37"/>
                  </a:lnTo>
                  <a:lnTo>
                    <a:pt x="90" y="35"/>
                  </a:lnTo>
                  <a:lnTo>
                    <a:pt x="92" y="32"/>
                  </a:lnTo>
                  <a:lnTo>
                    <a:pt x="94" y="30"/>
                  </a:lnTo>
                  <a:lnTo>
                    <a:pt x="96" y="27"/>
                  </a:lnTo>
                  <a:lnTo>
                    <a:pt x="98" y="25"/>
                  </a:lnTo>
                  <a:lnTo>
                    <a:pt x="100" y="23"/>
                  </a:lnTo>
                  <a:lnTo>
                    <a:pt x="102" y="21"/>
                  </a:lnTo>
                  <a:lnTo>
                    <a:pt x="104" y="19"/>
                  </a:lnTo>
                  <a:lnTo>
                    <a:pt x="106" y="17"/>
                  </a:lnTo>
                  <a:lnTo>
                    <a:pt x="108" y="16"/>
                  </a:lnTo>
                  <a:lnTo>
                    <a:pt x="110" y="14"/>
                  </a:lnTo>
                  <a:lnTo>
                    <a:pt x="112" y="12"/>
                  </a:lnTo>
                  <a:lnTo>
                    <a:pt x="114" y="11"/>
                  </a:lnTo>
                  <a:lnTo>
                    <a:pt x="116" y="9"/>
                  </a:lnTo>
                  <a:lnTo>
                    <a:pt x="118" y="8"/>
                  </a:lnTo>
                  <a:lnTo>
                    <a:pt x="120" y="7"/>
                  </a:lnTo>
                  <a:lnTo>
                    <a:pt x="122" y="6"/>
                  </a:lnTo>
                  <a:lnTo>
                    <a:pt x="124" y="5"/>
                  </a:lnTo>
                  <a:lnTo>
                    <a:pt x="126" y="4"/>
                  </a:lnTo>
                  <a:lnTo>
                    <a:pt x="128" y="3"/>
                  </a:lnTo>
                  <a:lnTo>
                    <a:pt x="130" y="2"/>
                  </a:lnTo>
                  <a:lnTo>
                    <a:pt x="132" y="2"/>
                  </a:lnTo>
                  <a:lnTo>
                    <a:pt x="134" y="1"/>
                  </a:lnTo>
                  <a:lnTo>
                    <a:pt x="136" y="1"/>
                  </a:lnTo>
                  <a:lnTo>
                    <a:pt x="138" y="1"/>
                  </a:lnTo>
                  <a:lnTo>
                    <a:pt x="140" y="0"/>
                  </a:lnTo>
                  <a:lnTo>
                    <a:pt x="142" y="0"/>
                  </a:lnTo>
                  <a:lnTo>
                    <a:pt x="143" y="0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480" name="Freeform 80">
              <a:extLst>
                <a:ext uri="{FF2B5EF4-FFF2-40B4-BE49-F238E27FC236}">
                  <a16:creationId xmlns:a16="http://schemas.microsoft.com/office/drawing/2014/main" id="{E9F2D6FD-5C5F-4FCF-88BE-4B8E82022068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8604" y="1511300"/>
              <a:ext cx="911602" cy="857250"/>
            </a:xfrm>
            <a:custGeom>
              <a:avLst/>
              <a:gdLst>
                <a:gd name="T0" fmla="*/ 2147483646 w 143"/>
                <a:gd name="T1" fmla="*/ 0 h 206"/>
                <a:gd name="T2" fmla="*/ 2147483646 w 143"/>
                <a:gd name="T3" fmla="*/ 2147483646 h 206"/>
                <a:gd name="T4" fmla="*/ 2147483646 w 143"/>
                <a:gd name="T5" fmla="*/ 2147483646 h 206"/>
                <a:gd name="T6" fmla="*/ 2147483646 w 143"/>
                <a:gd name="T7" fmla="*/ 2147483646 h 206"/>
                <a:gd name="T8" fmla="*/ 2147483646 w 143"/>
                <a:gd name="T9" fmla="*/ 2147483646 h 206"/>
                <a:gd name="T10" fmla="*/ 2147483646 w 143"/>
                <a:gd name="T11" fmla="*/ 2147483646 h 206"/>
                <a:gd name="T12" fmla="*/ 2147483646 w 143"/>
                <a:gd name="T13" fmla="*/ 2147483646 h 206"/>
                <a:gd name="T14" fmla="*/ 2147483646 w 143"/>
                <a:gd name="T15" fmla="*/ 2147483646 h 206"/>
                <a:gd name="T16" fmla="*/ 2147483646 w 143"/>
                <a:gd name="T17" fmla="*/ 2147483646 h 206"/>
                <a:gd name="T18" fmla="*/ 2147483646 w 143"/>
                <a:gd name="T19" fmla="*/ 2147483646 h 206"/>
                <a:gd name="T20" fmla="*/ 2147483646 w 143"/>
                <a:gd name="T21" fmla="*/ 2147483646 h 206"/>
                <a:gd name="T22" fmla="*/ 2147483646 w 143"/>
                <a:gd name="T23" fmla="*/ 2147483646 h 206"/>
                <a:gd name="T24" fmla="*/ 2147483646 w 143"/>
                <a:gd name="T25" fmla="*/ 2147483646 h 206"/>
                <a:gd name="T26" fmla="*/ 2147483646 w 143"/>
                <a:gd name="T27" fmla="*/ 2147483646 h 206"/>
                <a:gd name="T28" fmla="*/ 2147483646 w 143"/>
                <a:gd name="T29" fmla="*/ 2147483646 h 206"/>
                <a:gd name="T30" fmla="*/ 2147483646 w 143"/>
                <a:gd name="T31" fmla="*/ 2147483646 h 206"/>
                <a:gd name="T32" fmla="*/ 2147483646 w 143"/>
                <a:gd name="T33" fmla="*/ 2147483646 h 206"/>
                <a:gd name="T34" fmla="*/ 2147483646 w 143"/>
                <a:gd name="T35" fmla="*/ 2147483646 h 206"/>
                <a:gd name="T36" fmla="*/ 2147483646 w 143"/>
                <a:gd name="T37" fmla="*/ 2147483646 h 206"/>
                <a:gd name="T38" fmla="*/ 2147483646 w 143"/>
                <a:gd name="T39" fmla="*/ 2147483646 h 206"/>
                <a:gd name="T40" fmla="*/ 2147483646 w 143"/>
                <a:gd name="T41" fmla="*/ 2147483646 h 206"/>
                <a:gd name="T42" fmla="*/ 2147483646 w 143"/>
                <a:gd name="T43" fmla="*/ 2147483646 h 206"/>
                <a:gd name="T44" fmla="*/ 2147483646 w 143"/>
                <a:gd name="T45" fmla="*/ 2147483646 h 206"/>
                <a:gd name="T46" fmla="*/ 2147483646 w 143"/>
                <a:gd name="T47" fmla="*/ 2147483646 h 206"/>
                <a:gd name="T48" fmla="*/ 2147483646 w 143"/>
                <a:gd name="T49" fmla="*/ 2147483646 h 206"/>
                <a:gd name="T50" fmla="*/ 2147483646 w 143"/>
                <a:gd name="T51" fmla="*/ 2147483646 h 206"/>
                <a:gd name="T52" fmla="*/ 2147483646 w 143"/>
                <a:gd name="T53" fmla="*/ 2147483646 h 206"/>
                <a:gd name="T54" fmla="*/ 2147483646 w 143"/>
                <a:gd name="T55" fmla="*/ 2147483646 h 206"/>
                <a:gd name="T56" fmla="*/ 2147483646 w 143"/>
                <a:gd name="T57" fmla="*/ 2147483646 h 206"/>
                <a:gd name="T58" fmla="*/ 2147483646 w 143"/>
                <a:gd name="T59" fmla="*/ 2147483646 h 206"/>
                <a:gd name="T60" fmla="*/ 2147483646 w 143"/>
                <a:gd name="T61" fmla="*/ 2147483646 h 206"/>
                <a:gd name="T62" fmla="*/ 2147483646 w 143"/>
                <a:gd name="T63" fmla="*/ 2147483646 h 206"/>
                <a:gd name="T64" fmla="*/ 2147483646 w 143"/>
                <a:gd name="T65" fmla="*/ 2147483646 h 206"/>
                <a:gd name="T66" fmla="*/ 2147483646 w 143"/>
                <a:gd name="T67" fmla="*/ 2147483646 h 206"/>
                <a:gd name="T68" fmla="*/ 2147483646 w 143"/>
                <a:gd name="T69" fmla="*/ 2147483646 h 206"/>
                <a:gd name="T70" fmla="*/ 2147483646 w 143"/>
                <a:gd name="T71" fmla="*/ 2147483646 h 20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6"/>
                <a:gd name="T110" fmla="*/ 143 w 143"/>
                <a:gd name="T111" fmla="*/ 206 h 20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6">
                  <a:moveTo>
                    <a:pt x="0" y="0"/>
                  </a:moveTo>
                  <a:lnTo>
                    <a:pt x="2" y="0"/>
                  </a:lnTo>
                  <a:lnTo>
                    <a:pt x="4" y="1"/>
                  </a:lnTo>
                  <a:lnTo>
                    <a:pt x="6" y="1"/>
                  </a:lnTo>
                  <a:lnTo>
                    <a:pt x="8" y="1"/>
                  </a:lnTo>
                  <a:lnTo>
                    <a:pt x="10" y="2"/>
                  </a:lnTo>
                  <a:lnTo>
                    <a:pt x="12" y="2"/>
                  </a:lnTo>
                  <a:lnTo>
                    <a:pt x="14" y="3"/>
                  </a:lnTo>
                  <a:lnTo>
                    <a:pt x="16" y="3"/>
                  </a:lnTo>
                  <a:lnTo>
                    <a:pt x="18" y="4"/>
                  </a:lnTo>
                  <a:lnTo>
                    <a:pt x="20" y="5"/>
                  </a:lnTo>
                  <a:lnTo>
                    <a:pt x="22" y="6"/>
                  </a:lnTo>
                  <a:lnTo>
                    <a:pt x="24" y="7"/>
                  </a:lnTo>
                  <a:lnTo>
                    <a:pt x="26" y="9"/>
                  </a:lnTo>
                  <a:lnTo>
                    <a:pt x="28" y="10"/>
                  </a:lnTo>
                  <a:lnTo>
                    <a:pt x="30" y="11"/>
                  </a:lnTo>
                  <a:lnTo>
                    <a:pt x="32" y="13"/>
                  </a:lnTo>
                  <a:lnTo>
                    <a:pt x="34" y="14"/>
                  </a:lnTo>
                  <a:lnTo>
                    <a:pt x="36" y="16"/>
                  </a:lnTo>
                  <a:lnTo>
                    <a:pt x="38" y="18"/>
                  </a:lnTo>
                  <a:lnTo>
                    <a:pt x="40" y="20"/>
                  </a:lnTo>
                  <a:lnTo>
                    <a:pt x="42" y="22"/>
                  </a:lnTo>
                  <a:lnTo>
                    <a:pt x="44" y="24"/>
                  </a:lnTo>
                  <a:lnTo>
                    <a:pt x="46" y="26"/>
                  </a:lnTo>
                  <a:lnTo>
                    <a:pt x="48" y="28"/>
                  </a:lnTo>
                  <a:lnTo>
                    <a:pt x="50" y="31"/>
                  </a:lnTo>
                  <a:lnTo>
                    <a:pt x="52" y="33"/>
                  </a:lnTo>
                  <a:lnTo>
                    <a:pt x="54" y="35"/>
                  </a:lnTo>
                  <a:lnTo>
                    <a:pt x="56" y="38"/>
                  </a:lnTo>
                  <a:lnTo>
                    <a:pt x="58" y="41"/>
                  </a:lnTo>
                  <a:lnTo>
                    <a:pt x="60" y="43"/>
                  </a:lnTo>
                  <a:lnTo>
                    <a:pt x="62" y="46"/>
                  </a:lnTo>
                  <a:lnTo>
                    <a:pt x="64" y="49"/>
                  </a:lnTo>
                  <a:lnTo>
                    <a:pt x="66" y="52"/>
                  </a:lnTo>
                  <a:lnTo>
                    <a:pt x="68" y="55"/>
                  </a:lnTo>
                  <a:lnTo>
                    <a:pt x="70" y="58"/>
                  </a:lnTo>
                  <a:lnTo>
                    <a:pt x="72" y="61"/>
                  </a:lnTo>
                  <a:lnTo>
                    <a:pt x="74" y="65"/>
                  </a:lnTo>
                  <a:lnTo>
                    <a:pt x="76" y="68"/>
                  </a:lnTo>
                  <a:lnTo>
                    <a:pt x="78" y="71"/>
                  </a:lnTo>
                  <a:lnTo>
                    <a:pt x="80" y="75"/>
                  </a:lnTo>
                  <a:lnTo>
                    <a:pt x="82" y="78"/>
                  </a:lnTo>
                  <a:lnTo>
                    <a:pt x="84" y="82"/>
                  </a:lnTo>
                  <a:lnTo>
                    <a:pt x="86" y="86"/>
                  </a:lnTo>
                  <a:lnTo>
                    <a:pt x="88" y="89"/>
                  </a:lnTo>
                  <a:lnTo>
                    <a:pt x="90" y="93"/>
                  </a:lnTo>
                  <a:lnTo>
                    <a:pt x="92" y="97"/>
                  </a:lnTo>
                  <a:lnTo>
                    <a:pt x="94" y="101"/>
                  </a:lnTo>
                  <a:lnTo>
                    <a:pt x="96" y="105"/>
                  </a:lnTo>
                  <a:lnTo>
                    <a:pt x="98" y="109"/>
                  </a:lnTo>
                  <a:lnTo>
                    <a:pt x="100" y="113"/>
                  </a:lnTo>
                  <a:lnTo>
                    <a:pt x="102" y="117"/>
                  </a:lnTo>
                  <a:lnTo>
                    <a:pt x="104" y="121"/>
                  </a:lnTo>
                  <a:lnTo>
                    <a:pt x="106" y="125"/>
                  </a:lnTo>
                  <a:lnTo>
                    <a:pt x="108" y="129"/>
                  </a:lnTo>
                  <a:lnTo>
                    <a:pt x="110" y="133"/>
                  </a:lnTo>
                  <a:lnTo>
                    <a:pt x="112" y="138"/>
                  </a:lnTo>
                  <a:lnTo>
                    <a:pt x="114" y="142"/>
                  </a:lnTo>
                  <a:lnTo>
                    <a:pt x="116" y="146"/>
                  </a:lnTo>
                  <a:lnTo>
                    <a:pt x="118" y="150"/>
                  </a:lnTo>
                  <a:lnTo>
                    <a:pt x="120" y="155"/>
                  </a:lnTo>
                  <a:lnTo>
                    <a:pt x="122" y="159"/>
                  </a:lnTo>
                  <a:lnTo>
                    <a:pt x="124" y="164"/>
                  </a:lnTo>
                  <a:lnTo>
                    <a:pt x="126" y="168"/>
                  </a:lnTo>
                  <a:lnTo>
                    <a:pt x="128" y="173"/>
                  </a:lnTo>
                  <a:lnTo>
                    <a:pt x="130" y="177"/>
                  </a:lnTo>
                  <a:lnTo>
                    <a:pt x="132" y="182"/>
                  </a:lnTo>
                  <a:lnTo>
                    <a:pt x="134" y="186"/>
                  </a:lnTo>
                  <a:lnTo>
                    <a:pt x="136" y="191"/>
                  </a:lnTo>
                  <a:lnTo>
                    <a:pt x="138" y="195"/>
                  </a:lnTo>
                  <a:lnTo>
                    <a:pt x="140" y="200"/>
                  </a:lnTo>
                  <a:lnTo>
                    <a:pt x="142" y="204"/>
                  </a:lnTo>
                  <a:lnTo>
                    <a:pt x="143" y="206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481" name="Freeform 81">
              <a:extLst>
                <a:ext uri="{FF2B5EF4-FFF2-40B4-BE49-F238E27FC236}">
                  <a16:creationId xmlns:a16="http://schemas.microsoft.com/office/drawing/2014/main" id="{7A7CA727-7665-4A8A-B19B-BF365A329183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0207" y="2373313"/>
              <a:ext cx="909929" cy="862013"/>
            </a:xfrm>
            <a:custGeom>
              <a:avLst/>
              <a:gdLst>
                <a:gd name="T0" fmla="*/ 2147483646 w 143"/>
                <a:gd name="T1" fmla="*/ 2147483646 h 207"/>
                <a:gd name="T2" fmla="*/ 2147483646 w 143"/>
                <a:gd name="T3" fmla="*/ 2147483646 h 207"/>
                <a:gd name="T4" fmla="*/ 2147483646 w 143"/>
                <a:gd name="T5" fmla="*/ 2147483646 h 207"/>
                <a:gd name="T6" fmla="*/ 2147483646 w 143"/>
                <a:gd name="T7" fmla="*/ 2147483646 h 207"/>
                <a:gd name="T8" fmla="*/ 2147483646 w 143"/>
                <a:gd name="T9" fmla="*/ 2147483646 h 207"/>
                <a:gd name="T10" fmla="*/ 2147483646 w 143"/>
                <a:gd name="T11" fmla="*/ 2147483646 h 207"/>
                <a:gd name="T12" fmla="*/ 2147483646 w 143"/>
                <a:gd name="T13" fmla="*/ 2147483646 h 207"/>
                <a:gd name="T14" fmla="*/ 2147483646 w 143"/>
                <a:gd name="T15" fmla="*/ 2147483646 h 207"/>
                <a:gd name="T16" fmla="*/ 2147483646 w 143"/>
                <a:gd name="T17" fmla="*/ 2147483646 h 207"/>
                <a:gd name="T18" fmla="*/ 2147483646 w 143"/>
                <a:gd name="T19" fmla="*/ 2147483646 h 207"/>
                <a:gd name="T20" fmla="*/ 2147483646 w 143"/>
                <a:gd name="T21" fmla="*/ 2147483646 h 207"/>
                <a:gd name="T22" fmla="*/ 2147483646 w 143"/>
                <a:gd name="T23" fmla="*/ 2147483646 h 207"/>
                <a:gd name="T24" fmla="*/ 2147483646 w 143"/>
                <a:gd name="T25" fmla="*/ 2147483646 h 207"/>
                <a:gd name="T26" fmla="*/ 2147483646 w 143"/>
                <a:gd name="T27" fmla="*/ 2147483646 h 207"/>
                <a:gd name="T28" fmla="*/ 2147483646 w 143"/>
                <a:gd name="T29" fmla="*/ 2147483646 h 207"/>
                <a:gd name="T30" fmla="*/ 2147483646 w 143"/>
                <a:gd name="T31" fmla="*/ 2147483646 h 207"/>
                <a:gd name="T32" fmla="*/ 2147483646 w 143"/>
                <a:gd name="T33" fmla="*/ 2147483646 h 207"/>
                <a:gd name="T34" fmla="*/ 2147483646 w 143"/>
                <a:gd name="T35" fmla="*/ 2147483646 h 207"/>
                <a:gd name="T36" fmla="*/ 2147483646 w 143"/>
                <a:gd name="T37" fmla="*/ 2147483646 h 207"/>
                <a:gd name="T38" fmla="*/ 2147483646 w 143"/>
                <a:gd name="T39" fmla="*/ 2147483646 h 207"/>
                <a:gd name="T40" fmla="*/ 2147483646 w 143"/>
                <a:gd name="T41" fmla="*/ 2147483646 h 207"/>
                <a:gd name="T42" fmla="*/ 2147483646 w 143"/>
                <a:gd name="T43" fmla="*/ 2147483646 h 207"/>
                <a:gd name="T44" fmla="*/ 2147483646 w 143"/>
                <a:gd name="T45" fmla="*/ 2147483646 h 207"/>
                <a:gd name="T46" fmla="*/ 2147483646 w 143"/>
                <a:gd name="T47" fmla="*/ 2147483646 h 207"/>
                <a:gd name="T48" fmla="*/ 2147483646 w 143"/>
                <a:gd name="T49" fmla="*/ 2147483646 h 207"/>
                <a:gd name="T50" fmla="*/ 2147483646 w 143"/>
                <a:gd name="T51" fmla="*/ 2147483646 h 207"/>
                <a:gd name="T52" fmla="*/ 2147483646 w 143"/>
                <a:gd name="T53" fmla="*/ 2147483646 h 207"/>
                <a:gd name="T54" fmla="*/ 2147483646 w 143"/>
                <a:gd name="T55" fmla="*/ 2147483646 h 207"/>
                <a:gd name="T56" fmla="*/ 2147483646 w 143"/>
                <a:gd name="T57" fmla="*/ 2147483646 h 207"/>
                <a:gd name="T58" fmla="*/ 2147483646 w 143"/>
                <a:gd name="T59" fmla="*/ 2147483646 h 207"/>
                <a:gd name="T60" fmla="*/ 2147483646 w 143"/>
                <a:gd name="T61" fmla="*/ 2147483646 h 207"/>
                <a:gd name="T62" fmla="*/ 2147483646 w 143"/>
                <a:gd name="T63" fmla="*/ 2147483646 h 207"/>
                <a:gd name="T64" fmla="*/ 2147483646 w 143"/>
                <a:gd name="T65" fmla="*/ 2147483646 h 207"/>
                <a:gd name="T66" fmla="*/ 2147483646 w 143"/>
                <a:gd name="T67" fmla="*/ 2147483646 h 207"/>
                <a:gd name="T68" fmla="*/ 2147483646 w 143"/>
                <a:gd name="T69" fmla="*/ 2147483646 h 207"/>
                <a:gd name="T70" fmla="*/ 2147483646 w 143"/>
                <a:gd name="T71" fmla="*/ 2147483646 h 20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7"/>
                <a:gd name="T110" fmla="*/ 143 w 143"/>
                <a:gd name="T111" fmla="*/ 207 h 207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7">
                  <a:moveTo>
                    <a:pt x="0" y="0"/>
                  </a:moveTo>
                  <a:lnTo>
                    <a:pt x="2" y="4"/>
                  </a:lnTo>
                  <a:lnTo>
                    <a:pt x="4" y="9"/>
                  </a:lnTo>
                  <a:lnTo>
                    <a:pt x="6" y="13"/>
                  </a:lnTo>
                  <a:lnTo>
                    <a:pt x="8" y="18"/>
                  </a:lnTo>
                  <a:lnTo>
                    <a:pt x="10" y="22"/>
                  </a:lnTo>
                  <a:lnTo>
                    <a:pt x="12" y="27"/>
                  </a:lnTo>
                  <a:lnTo>
                    <a:pt x="14" y="31"/>
                  </a:lnTo>
                  <a:lnTo>
                    <a:pt x="16" y="36"/>
                  </a:lnTo>
                  <a:lnTo>
                    <a:pt x="18" y="40"/>
                  </a:lnTo>
                  <a:lnTo>
                    <a:pt x="20" y="45"/>
                  </a:lnTo>
                  <a:lnTo>
                    <a:pt x="22" y="49"/>
                  </a:lnTo>
                  <a:lnTo>
                    <a:pt x="24" y="53"/>
                  </a:lnTo>
                  <a:lnTo>
                    <a:pt x="26" y="58"/>
                  </a:lnTo>
                  <a:lnTo>
                    <a:pt x="28" y="62"/>
                  </a:lnTo>
                  <a:lnTo>
                    <a:pt x="30" y="66"/>
                  </a:lnTo>
                  <a:lnTo>
                    <a:pt x="32" y="71"/>
                  </a:lnTo>
                  <a:lnTo>
                    <a:pt x="34" y="75"/>
                  </a:lnTo>
                  <a:lnTo>
                    <a:pt x="36" y="79"/>
                  </a:lnTo>
                  <a:lnTo>
                    <a:pt x="38" y="83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6"/>
                  </a:lnTo>
                  <a:lnTo>
                    <a:pt x="46" y="100"/>
                  </a:lnTo>
                  <a:lnTo>
                    <a:pt x="48" y="104"/>
                  </a:lnTo>
                  <a:lnTo>
                    <a:pt x="50" y="107"/>
                  </a:lnTo>
                  <a:lnTo>
                    <a:pt x="52" y="111"/>
                  </a:lnTo>
                  <a:lnTo>
                    <a:pt x="54" y="115"/>
                  </a:lnTo>
                  <a:lnTo>
                    <a:pt x="56" y="119"/>
                  </a:lnTo>
                  <a:lnTo>
                    <a:pt x="58" y="123"/>
                  </a:lnTo>
                  <a:lnTo>
                    <a:pt x="60" y="126"/>
                  </a:lnTo>
                  <a:lnTo>
                    <a:pt x="62" y="130"/>
                  </a:lnTo>
                  <a:lnTo>
                    <a:pt x="64" y="133"/>
                  </a:lnTo>
                  <a:lnTo>
                    <a:pt x="66" y="137"/>
                  </a:lnTo>
                  <a:lnTo>
                    <a:pt x="68" y="140"/>
                  </a:lnTo>
                  <a:lnTo>
                    <a:pt x="70" y="143"/>
                  </a:lnTo>
                  <a:lnTo>
                    <a:pt x="72" y="147"/>
                  </a:lnTo>
                  <a:lnTo>
                    <a:pt x="74" y="150"/>
                  </a:lnTo>
                  <a:lnTo>
                    <a:pt x="76" y="153"/>
                  </a:lnTo>
                  <a:lnTo>
                    <a:pt x="78" y="156"/>
                  </a:lnTo>
                  <a:lnTo>
                    <a:pt x="80" y="159"/>
                  </a:lnTo>
                  <a:lnTo>
                    <a:pt x="82" y="162"/>
                  </a:lnTo>
                  <a:lnTo>
                    <a:pt x="84" y="164"/>
                  </a:lnTo>
                  <a:lnTo>
                    <a:pt x="86" y="167"/>
                  </a:lnTo>
                  <a:lnTo>
                    <a:pt x="88" y="170"/>
                  </a:lnTo>
                  <a:lnTo>
                    <a:pt x="90" y="172"/>
                  </a:lnTo>
                  <a:lnTo>
                    <a:pt x="92" y="175"/>
                  </a:lnTo>
                  <a:lnTo>
                    <a:pt x="94" y="177"/>
                  </a:lnTo>
                  <a:lnTo>
                    <a:pt x="96" y="179"/>
                  </a:lnTo>
                  <a:lnTo>
                    <a:pt x="98" y="182"/>
                  </a:lnTo>
                  <a:lnTo>
                    <a:pt x="100" y="184"/>
                  </a:lnTo>
                  <a:lnTo>
                    <a:pt x="102" y="186"/>
                  </a:lnTo>
                  <a:lnTo>
                    <a:pt x="104" y="188"/>
                  </a:lnTo>
                  <a:lnTo>
                    <a:pt x="106" y="190"/>
                  </a:lnTo>
                  <a:lnTo>
                    <a:pt x="108" y="191"/>
                  </a:lnTo>
                  <a:lnTo>
                    <a:pt x="110" y="193"/>
                  </a:lnTo>
                  <a:lnTo>
                    <a:pt x="112" y="195"/>
                  </a:lnTo>
                  <a:lnTo>
                    <a:pt x="114" y="196"/>
                  </a:lnTo>
                  <a:lnTo>
                    <a:pt x="116" y="197"/>
                  </a:lnTo>
                  <a:lnTo>
                    <a:pt x="118" y="199"/>
                  </a:lnTo>
                  <a:lnTo>
                    <a:pt x="120" y="200"/>
                  </a:lnTo>
                  <a:lnTo>
                    <a:pt x="122" y="201"/>
                  </a:lnTo>
                  <a:lnTo>
                    <a:pt x="124" y="202"/>
                  </a:lnTo>
                  <a:lnTo>
                    <a:pt x="126" y="203"/>
                  </a:lnTo>
                  <a:lnTo>
                    <a:pt x="128" y="204"/>
                  </a:lnTo>
                  <a:lnTo>
                    <a:pt x="130" y="204"/>
                  </a:lnTo>
                  <a:lnTo>
                    <a:pt x="132" y="205"/>
                  </a:lnTo>
                  <a:lnTo>
                    <a:pt x="134" y="206"/>
                  </a:lnTo>
                  <a:lnTo>
                    <a:pt x="136" y="206"/>
                  </a:lnTo>
                  <a:lnTo>
                    <a:pt x="138" y="206"/>
                  </a:lnTo>
                  <a:lnTo>
                    <a:pt x="140" y="207"/>
                  </a:lnTo>
                  <a:lnTo>
                    <a:pt x="142" y="207"/>
                  </a:lnTo>
                  <a:lnTo>
                    <a:pt x="143" y="207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482" name="Freeform 82">
              <a:extLst>
                <a:ext uri="{FF2B5EF4-FFF2-40B4-BE49-F238E27FC236}">
                  <a16:creationId xmlns:a16="http://schemas.microsoft.com/office/drawing/2014/main" id="{E621626B-AA3C-4974-AF36-AC8DD77EECB9}"/>
                </a:ext>
              </a:extLst>
            </p:cNvPr>
            <p:cNvSpPr>
              <a:spLocks/>
            </p:cNvSpPr>
            <p:nvPr/>
          </p:nvSpPr>
          <p:spPr bwMode="auto">
            <a:xfrm>
              <a:off x="3560136" y="2378074"/>
              <a:ext cx="911602" cy="857250"/>
            </a:xfrm>
            <a:custGeom>
              <a:avLst/>
              <a:gdLst>
                <a:gd name="T0" fmla="*/ 2147483646 w 143"/>
                <a:gd name="T1" fmla="*/ 2147483646 h 206"/>
                <a:gd name="T2" fmla="*/ 2147483646 w 143"/>
                <a:gd name="T3" fmla="*/ 2147483646 h 206"/>
                <a:gd name="T4" fmla="*/ 2147483646 w 143"/>
                <a:gd name="T5" fmla="*/ 2147483646 h 206"/>
                <a:gd name="T6" fmla="*/ 2147483646 w 143"/>
                <a:gd name="T7" fmla="*/ 2147483646 h 206"/>
                <a:gd name="T8" fmla="*/ 2147483646 w 143"/>
                <a:gd name="T9" fmla="*/ 2147483646 h 206"/>
                <a:gd name="T10" fmla="*/ 2147483646 w 143"/>
                <a:gd name="T11" fmla="*/ 2147483646 h 206"/>
                <a:gd name="T12" fmla="*/ 2147483646 w 143"/>
                <a:gd name="T13" fmla="*/ 2147483646 h 206"/>
                <a:gd name="T14" fmla="*/ 2147483646 w 143"/>
                <a:gd name="T15" fmla="*/ 2147483646 h 206"/>
                <a:gd name="T16" fmla="*/ 2147483646 w 143"/>
                <a:gd name="T17" fmla="*/ 2147483646 h 206"/>
                <a:gd name="T18" fmla="*/ 2147483646 w 143"/>
                <a:gd name="T19" fmla="*/ 2147483646 h 206"/>
                <a:gd name="T20" fmla="*/ 2147483646 w 143"/>
                <a:gd name="T21" fmla="*/ 2147483646 h 206"/>
                <a:gd name="T22" fmla="*/ 2147483646 w 143"/>
                <a:gd name="T23" fmla="*/ 2147483646 h 206"/>
                <a:gd name="T24" fmla="*/ 2147483646 w 143"/>
                <a:gd name="T25" fmla="*/ 2147483646 h 206"/>
                <a:gd name="T26" fmla="*/ 2147483646 w 143"/>
                <a:gd name="T27" fmla="*/ 2147483646 h 206"/>
                <a:gd name="T28" fmla="*/ 2147483646 w 143"/>
                <a:gd name="T29" fmla="*/ 2147483646 h 206"/>
                <a:gd name="T30" fmla="*/ 2147483646 w 143"/>
                <a:gd name="T31" fmla="*/ 2147483646 h 206"/>
                <a:gd name="T32" fmla="*/ 2147483646 w 143"/>
                <a:gd name="T33" fmla="*/ 2147483646 h 206"/>
                <a:gd name="T34" fmla="*/ 2147483646 w 143"/>
                <a:gd name="T35" fmla="*/ 2147483646 h 206"/>
                <a:gd name="T36" fmla="*/ 2147483646 w 143"/>
                <a:gd name="T37" fmla="*/ 2147483646 h 206"/>
                <a:gd name="T38" fmla="*/ 2147483646 w 143"/>
                <a:gd name="T39" fmla="*/ 2147483646 h 206"/>
                <a:gd name="T40" fmla="*/ 2147483646 w 143"/>
                <a:gd name="T41" fmla="*/ 2147483646 h 206"/>
                <a:gd name="T42" fmla="*/ 2147483646 w 143"/>
                <a:gd name="T43" fmla="*/ 2147483646 h 206"/>
                <a:gd name="T44" fmla="*/ 2147483646 w 143"/>
                <a:gd name="T45" fmla="*/ 2147483646 h 206"/>
                <a:gd name="T46" fmla="*/ 2147483646 w 143"/>
                <a:gd name="T47" fmla="*/ 2147483646 h 206"/>
                <a:gd name="T48" fmla="*/ 2147483646 w 143"/>
                <a:gd name="T49" fmla="*/ 2147483646 h 206"/>
                <a:gd name="T50" fmla="*/ 2147483646 w 143"/>
                <a:gd name="T51" fmla="*/ 2147483646 h 206"/>
                <a:gd name="T52" fmla="*/ 2147483646 w 143"/>
                <a:gd name="T53" fmla="*/ 2147483646 h 206"/>
                <a:gd name="T54" fmla="*/ 2147483646 w 143"/>
                <a:gd name="T55" fmla="*/ 2147483646 h 206"/>
                <a:gd name="T56" fmla="*/ 2147483646 w 143"/>
                <a:gd name="T57" fmla="*/ 2147483646 h 206"/>
                <a:gd name="T58" fmla="*/ 2147483646 w 143"/>
                <a:gd name="T59" fmla="*/ 2147483646 h 206"/>
                <a:gd name="T60" fmla="*/ 2147483646 w 143"/>
                <a:gd name="T61" fmla="*/ 2147483646 h 206"/>
                <a:gd name="T62" fmla="*/ 2147483646 w 143"/>
                <a:gd name="T63" fmla="*/ 2147483646 h 206"/>
                <a:gd name="T64" fmla="*/ 2147483646 w 143"/>
                <a:gd name="T65" fmla="*/ 2147483646 h 206"/>
                <a:gd name="T66" fmla="*/ 2147483646 w 143"/>
                <a:gd name="T67" fmla="*/ 2147483646 h 206"/>
                <a:gd name="T68" fmla="*/ 2147483646 w 143"/>
                <a:gd name="T69" fmla="*/ 2147483646 h 206"/>
                <a:gd name="T70" fmla="*/ 2147483646 w 143"/>
                <a:gd name="T71" fmla="*/ 2147483646 h 20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6"/>
                <a:gd name="T110" fmla="*/ 143 w 143"/>
                <a:gd name="T111" fmla="*/ 206 h 20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6">
                  <a:moveTo>
                    <a:pt x="0" y="206"/>
                  </a:moveTo>
                  <a:lnTo>
                    <a:pt x="2" y="206"/>
                  </a:lnTo>
                  <a:lnTo>
                    <a:pt x="4" y="205"/>
                  </a:lnTo>
                  <a:lnTo>
                    <a:pt x="6" y="205"/>
                  </a:lnTo>
                  <a:lnTo>
                    <a:pt x="8" y="205"/>
                  </a:lnTo>
                  <a:lnTo>
                    <a:pt x="10" y="204"/>
                  </a:lnTo>
                  <a:lnTo>
                    <a:pt x="12" y="204"/>
                  </a:lnTo>
                  <a:lnTo>
                    <a:pt x="14" y="203"/>
                  </a:lnTo>
                  <a:lnTo>
                    <a:pt x="16" y="203"/>
                  </a:lnTo>
                  <a:lnTo>
                    <a:pt x="18" y="202"/>
                  </a:lnTo>
                  <a:lnTo>
                    <a:pt x="20" y="201"/>
                  </a:lnTo>
                  <a:lnTo>
                    <a:pt x="22" y="200"/>
                  </a:lnTo>
                  <a:lnTo>
                    <a:pt x="24" y="199"/>
                  </a:lnTo>
                  <a:lnTo>
                    <a:pt x="26" y="197"/>
                  </a:lnTo>
                  <a:lnTo>
                    <a:pt x="28" y="196"/>
                  </a:lnTo>
                  <a:lnTo>
                    <a:pt x="30" y="195"/>
                  </a:lnTo>
                  <a:lnTo>
                    <a:pt x="32" y="193"/>
                  </a:lnTo>
                  <a:lnTo>
                    <a:pt x="34" y="192"/>
                  </a:lnTo>
                  <a:lnTo>
                    <a:pt x="36" y="190"/>
                  </a:lnTo>
                  <a:lnTo>
                    <a:pt x="38" y="188"/>
                  </a:lnTo>
                  <a:lnTo>
                    <a:pt x="40" y="186"/>
                  </a:lnTo>
                  <a:lnTo>
                    <a:pt x="42" y="184"/>
                  </a:lnTo>
                  <a:lnTo>
                    <a:pt x="44" y="182"/>
                  </a:lnTo>
                  <a:lnTo>
                    <a:pt x="46" y="180"/>
                  </a:lnTo>
                  <a:lnTo>
                    <a:pt x="48" y="178"/>
                  </a:lnTo>
                  <a:lnTo>
                    <a:pt x="50" y="176"/>
                  </a:lnTo>
                  <a:lnTo>
                    <a:pt x="52" y="173"/>
                  </a:lnTo>
                  <a:lnTo>
                    <a:pt x="54" y="171"/>
                  </a:lnTo>
                  <a:lnTo>
                    <a:pt x="56" y="168"/>
                  </a:lnTo>
                  <a:lnTo>
                    <a:pt x="58" y="166"/>
                  </a:lnTo>
                  <a:lnTo>
                    <a:pt x="60" y="163"/>
                  </a:lnTo>
                  <a:lnTo>
                    <a:pt x="62" y="160"/>
                  </a:lnTo>
                  <a:lnTo>
                    <a:pt x="64" y="157"/>
                  </a:lnTo>
                  <a:lnTo>
                    <a:pt x="66" y="154"/>
                  </a:lnTo>
                  <a:lnTo>
                    <a:pt x="68" y="151"/>
                  </a:lnTo>
                  <a:lnTo>
                    <a:pt x="70" y="148"/>
                  </a:lnTo>
                  <a:lnTo>
                    <a:pt x="72" y="145"/>
                  </a:lnTo>
                  <a:lnTo>
                    <a:pt x="74" y="142"/>
                  </a:lnTo>
                  <a:lnTo>
                    <a:pt x="76" y="138"/>
                  </a:lnTo>
                  <a:lnTo>
                    <a:pt x="78" y="135"/>
                  </a:lnTo>
                  <a:lnTo>
                    <a:pt x="80" y="131"/>
                  </a:lnTo>
                  <a:lnTo>
                    <a:pt x="82" y="128"/>
                  </a:lnTo>
                  <a:lnTo>
                    <a:pt x="84" y="124"/>
                  </a:lnTo>
                  <a:lnTo>
                    <a:pt x="86" y="121"/>
                  </a:lnTo>
                  <a:lnTo>
                    <a:pt x="88" y="117"/>
                  </a:lnTo>
                  <a:lnTo>
                    <a:pt x="90" y="113"/>
                  </a:lnTo>
                  <a:lnTo>
                    <a:pt x="92" y="109"/>
                  </a:lnTo>
                  <a:lnTo>
                    <a:pt x="94" y="106"/>
                  </a:lnTo>
                  <a:lnTo>
                    <a:pt x="96" y="102"/>
                  </a:lnTo>
                  <a:lnTo>
                    <a:pt x="98" y="98"/>
                  </a:lnTo>
                  <a:lnTo>
                    <a:pt x="100" y="94"/>
                  </a:lnTo>
                  <a:lnTo>
                    <a:pt x="102" y="90"/>
                  </a:lnTo>
                  <a:lnTo>
                    <a:pt x="104" y="86"/>
                  </a:lnTo>
                  <a:lnTo>
                    <a:pt x="106" y="81"/>
                  </a:lnTo>
                  <a:lnTo>
                    <a:pt x="108" y="77"/>
                  </a:lnTo>
                  <a:lnTo>
                    <a:pt x="110" y="73"/>
                  </a:lnTo>
                  <a:lnTo>
                    <a:pt x="112" y="69"/>
                  </a:lnTo>
                  <a:lnTo>
                    <a:pt x="114" y="64"/>
                  </a:lnTo>
                  <a:lnTo>
                    <a:pt x="116" y="60"/>
                  </a:lnTo>
                  <a:lnTo>
                    <a:pt x="118" y="56"/>
                  </a:lnTo>
                  <a:lnTo>
                    <a:pt x="120" y="51"/>
                  </a:lnTo>
                  <a:lnTo>
                    <a:pt x="122" y="47"/>
                  </a:lnTo>
                  <a:lnTo>
                    <a:pt x="124" y="43"/>
                  </a:lnTo>
                  <a:lnTo>
                    <a:pt x="126" y="38"/>
                  </a:lnTo>
                  <a:lnTo>
                    <a:pt x="128" y="34"/>
                  </a:lnTo>
                  <a:lnTo>
                    <a:pt x="130" y="29"/>
                  </a:lnTo>
                  <a:lnTo>
                    <a:pt x="132" y="25"/>
                  </a:lnTo>
                  <a:lnTo>
                    <a:pt x="134" y="20"/>
                  </a:lnTo>
                  <a:lnTo>
                    <a:pt x="136" y="16"/>
                  </a:lnTo>
                  <a:lnTo>
                    <a:pt x="138" y="11"/>
                  </a:lnTo>
                  <a:lnTo>
                    <a:pt x="140" y="7"/>
                  </a:lnTo>
                  <a:lnTo>
                    <a:pt x="142" y="2"/>
                  </a:lnTo>
                  <a:lnTo>
                    <a:pt x="143" y="0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85" name="Oval 84">
            <a:extLst>
              <a:ext uri="{FF2B5EF4-FFF2-40B4-BE49-F238E27FC236}">
                <a16:creationId xmlns:a16="http://schemas.microsoft.com/office/drawing/2014/main" id="{F2BB35BF-620D-4FD3-83C6-EC075648FA5C}"/>
              </a:ext>
            </a:extLst>
          </p:cNvPr>
          <p:cNvSpPr/>
          <p:nvPr/>
        </p:nvSpPr>
        <p:spPr>
          <a:xfrm>
            <a:off x="2701925" y="4938713"/>
            <a:ext cx="127000" cy="11271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C7644F90-AF0B-4414-AC90-97A723577073}"/>
              </a:ext>
            </a:extLst>
          </p:cNvPr>
          <p:cNvSpPr/>
          <p:nvPr/>
        </p:nvSpPr>
        <p:spPr>
          <a:xfrm>
            <a:off x="6457950" y="4954588"/>
            <a:ext cx="127000" cy="11271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F16EBA46-8FFE-43C7-912F-1F1C2007A2AF}"/>
              </a:ext>
            </a:extLst>
          </p:cNvPr>
          <p:cNvSpPr/>
          <p:nvPr/>
        </p:nvSpPr>
        <p:spPr>
          <a:xfrm>
            <a:off x="8315325" y="4941888"/>
            <a:ext cx="127000" cy="11271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pSp>
        <p:nvGrpSpPr>
          <p:cNvPr id="6" name="Group 87">
            <a:extLst>
              <a:ext uri="{FF2B5EF4-FFF2-40B4-BE49-F238E27FC236}">
                <a16:creationId xmlns:a16="http://schemas.microsoft.com/office/drawing/2014/main" id="{E8109FF9-C395-4940-A2BC-E0FEE0AA573F}"/>
              </a:ext>
            </a:extLst>
          </p:cNvPr>
          <p:cNvGrpSpPr>
            <a:grpSpLocks/>
          </p:cNvGrpSpPr>
          <p:nvPr/>
        </p:nvGrpSpPr>
        <p:grpSpPr bwMode="auto">
          <a:xfrm>
            <a:off x="4638675" y="3768725"/>
            <a:ext cx="3729038" cy="2484438"/>
            <a:chOff x="828675" y="1511300"/>
            <a:chExt cx="3643063" cy="1724026"/>
          </a:xfrm>
        </p:grpSpPr>
        <p:sp>
          <p:nvSpPr>
            <p:cNvPr id="19475" name="Freeform 88">
              <a:extLst>
                <a:ext uri="{FF2B5EF4-FFF2-40B4-BE49-F238E27FC236}">
                  <a16:creationId xmlns:a16="http://schemas.microsoft.com/office/drawing/2014/main" id="{EFFB68C6-DB2F-47A9-8CB3-CC9411D07AD5}"/>
                </a:ext>
              </a:extLst>
            </p:cNvPr>
            <p:cNvSpPr>
              <a:spLocks/>
            </p:cNvSpPr>
            <p:nvPr/>
          </p:nvSpPr>
          <p:spPr bwMode="auto">
            <a:xfrm>
              <a:off x="828675" y="1511300"/>
              <a:ext cx="909929" cy="862013"/>
            </a:xfrm>
            <a:custGeom>
              <a:avLst/>
              <a:gdLst>
                <a:gd name="T0" fmla="*/ 2147483646 w 143"/>
                <a:gd name="T1" fmla="*/ 2147483646 h 207"/>
                <a:gd name="T2" fmla="*/ 2147483646 w 143"/>
                <a:gd name="T3" fmla="*/ 2147483646 h 207"/>
                <a:gd name="T4" fmla="*/ 2147483646 w 143"/>
                <a:gd name="T5" fmla="*/ 2147483646 h 207"/>
                <a:gd name="T6" fmla="*/ 2147483646 w 143"/>
                <a:gd name="T7" fmla="*/ 2147483646 h 207"/>
                <a:gd name="T8" fmla="*/ 2147483646 w 143"/>
                <a:gd name="T9" fmla="*/ 2147483646 h 207"/>
                <a:gd name="T10" fmla="*/ 2147483646 w 143"/>
                <a:gd name="T11" fmla="*/ 2147483646 h 207"/>
                <a:gd name="T12" fmla="*/ 2147483646 w 143"/>
                <a:gd name="T13" fmla="*/ 2147483646 h 207"/>
                <a:gd name="T14" fmla="*/ 2147483646 w 143"/>
                <a:gd name="T15" fmla="*/ 2147483646 h 207"/>
                <a:gd name="T16" fmla="*/ 2147483646 w 143"/>
                <a:gd name="T17" fmla="*/ 2147483646 h 207"/>
                <a:gd name="T18" fmla="*/ 2147483646 w 143"/>
                <a:gd name="T19" fmla="*/ 2147483646 h 207"/>
                <a:gd name="T20" fmla="*/ 2147483646 w 143"/>
                <a:gd name="T21" fmla="*/ 2147483646 h 207"/>
                <a:gd name="T22" fmla="*/ 2147483646 w 143"/>
                <a:gd name="T23" fmla="*/ 2147483646 h 207"/>
                <a:gd name="T24" fmla="*/ 2147483646 w 143"/>
                <a:gd name="T25" fmla="*/ 2147483646 h 207"/>
                <a:gd name="T26" fmla="*/ 2147483646 w 143"/>
                <a:gd name="T27" fmla="*/ 2147483646 h 207"/>
                <a:gd name="T28" fmla="*/ 2147483646 w 143"/>
                <a:gd name="T29" fmla="*/ 2147483646 h 207"/>
                <a:gd name="T30" fmla="*/ 2147483646 w 143"/>
                <a:gd name="T31" fmla="*/ 2147483646 h 207"/>
                <a:gd name="T32" fmla="*/ 2147483646 w 143"/>
                <a:gd name="T33" fmla="*/ 2147483646 h 207"/>
                <a:gd name="T34" fmla="*/ 2147483646 w 143"/>
                <a:gd name="T35" fmla="*/ 2147483646 h 207"/>
                <a:gd name="T36" fmla="*/ 2147483646 w 143"/>
                <a:gd name="T37" fmla="*/ 2147483646 h 207"/>
                <a:gd name="T38" fmla="*/ 2147483646 w 143"/>
                <a:gd name="T39" fmla="*/ 2147483646 h 207"/>
                <a:gd name="T40" fmla="*/ 2147483646 w 143"/>
                <a:gd name="T41" fmla="*/ 2147483646 h 207"/>
                <a:gd name="T42" fmla="*/ 2147483646 w 143"/>
                <a:gd name="T43" fmla="*/ 2147483646 h 207"/>
                <a:gd name="T44" fmla="*/ 2147483646 w 143"/>
                <a:gd name="T45" fmla="*/ 2147483646 h 207"/>
                <a:gd name="T46" fmla="*/ 2147483646 w 143"/>
                <a:gd name="T47" fmla="*/ 2147483646 h 207"/>
                <a:gd name="T48" fmla="*/ 2147483646 w 143"/>
                <a:gd name="T49" fmla="*/ 2147483646 h 207"/>
                <a:gd name="T50" fmla="*/ 2147483646 w 143"/>
                <a:gd name="T51" fmla="*/ 2147483646 h 207"/>
                <a:gd name="T52" fmla="*/ 2147483646 w 143"/>
                <a:gd name="T53" fmla="*/ 2147483646 h 207"/>
                <a:gd name="T54" fmla="*/ 2147483646 w 143"/>
                <a:gd name="T55" fmla="*/ 2147483646 h 207"/>
                <a:gd name="T56" fmla="*/ 2147483646 w 143"/>
                <a:gd name="T57" fmla="*/ 2147483646 h 207"/>
                <a:gd name="T58" fmla="*/ 2147483646 w 143"/>
                <a:gd name="T59" fmla="*/ 2147483646 h 207"/>
                <a:gd name="T60" fmla="*/ 2147483646 w 143"/>
                <a:gd name="T61" fmla="*/ 2147483646 h 207"/>
                <a:gd name="T62" fmla="*/ 2147483646 w 143"/>
                <a:gd name="T63" fmla="*/ 2147483646 h 207"/>
                <a:gd name="T64" fmla="*/ 2147483646 w 143"/>
                <a:gd name="T65" fmla="*/ 2147483646 h 207"/>
                <a:gd name="T66" fmla="*/ 2147483646 w 143"/>
                <a:gd name="T67" fmla="*/ 2147483646 h 207"/>
                <a:gd name="T68" fmla="*/ 2147483646 w 143"/>
                <a:gd name="T69" fmla="*/ 2147483646 h 207"/>
                <a:gd name="T70" fmla="*/ 2147483646 w 143"/>
                <a:gd name="T71" fmla="*/ 0 h 20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7"/>
                <a:gd name="T110" fmla="*/ 143 w 143"/>
                <a:gd name="T111" fmla="*/ 207 h 207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7">
                  <a:moveTo>
                    <a:pt x="0" y="207"/>
                  </a:moveTo>
                  <a:lnTo>
                    <a:pt x="2" y="202"/>
                  </a:lnTo>
                  <a:lnTo>
                    <a:pt x="4" y="198"/>
                  </a:lnTo>
                  <a:lnTo>
                    <a:pt x="6" y="193"/>
                  </a:lnTo>
                  <a:lnTo>
                    <a:pt x="8" y="189"/>
                  </a:lnTo>
                  <a:lnTo>
                    <a:pt x="10" y="184"/>
                  </a:lnTo>
                  <a:lnTo>
                    <a:pt x="12" y="180"/>
                  </a:lnTo>
                  <a:lnTo>
                    <a:pt x="14" y="175"/>
                  </a:lnTo>
                  <a:lnTo>
                    <a:pt x="16" y="171"/>
                  </a:lnTo>
                  <a:lnTo>
                    <a:pt x="18" y="166"/>
                  </a:lnTo>
                  <a:lnTo>
                    <a:pt x="20" y="162"/>
                  </a:lnTo>
                  <a:lnTo>
                    <a:pt x="22" y="158"/>
                  </a:lnTo>
                  <a:lnTo>
                    <a:pt x="24" y="153"/>
                  </a:lnTo>
                  <a:lnTo>
                    <a:pt x="26" y="149"/>
                  </a:lnTo>
                  <a:lnTo>
                    <a:pt x="28" y="145"/>
                  </a:lnTo>
                  <a:lnTo>
                    <a:pt x="30" y="140"/>
                  </a:lnTo>
                  <a:lnTo>
                    <a:pt x="32" y="136"/>
                  </a:lnTo>
                  <a:lnTo>
                    <a:pt x="34" y="132"/>
                  </a:lnTo>
                  <a:lnTo>
                    <a:pt x="36" y="127"/>
                  </a:lnTo>
                  <a:lnTo>
                    <a:pt x="38" y="123"/>
                  </a:lnTo>
                  <a:lnTo>
                    <a:pt x="40" y="119"/>
                  </a:lnTo>
                  <a:lnTo>
                    <a:pt x="42" y="115"/>
                  </a:lnTo>
                  <a:lnTo>
                    <a:pt x="44" y="111"/>
                  </a:lnTo>
                  <a:lnTo>
                    <a:pt x="46" y="107"/>
                  </a:lnTo>
                  <a:lnTo>
                    <a:pt x="48" y="103"/>
                  </a:lnTo>
                  <a:lnTo>
                    <a:pt x="50" y="99"/>
                  </a:lnTo>
                  <a:lnTo>
                    <a:pt x="52" y="95"/>
                  </a:lnTo>
                  <a:lnTo>
                    <a:pt x="54" y="92"/>
                  </a:lnTo>
                  <a:lnTo>
                    <a:pt x="56" y="88"/>
                  </a:lnTo>
                  <a:lnTo>
                    <a:pt x="58" y="84"/>
                  </a:lnTo>
                  <a:lnTo>
                    <a:pt x="60" y="81"/>
                  </a:lnTo>
                  <a:lnTo>
                    <a:pt x="62" y="77"/>
                  </a:lnTo>
                  <a:lnTo>
                    <a:pt x="64" y="74"/>
                  </a:lnTo>
                  <a:lnTo>
                    <a:pt x="66" y="70"/>
                  </a:lnTo>
                  <a:lnTo>
                    <a:pt x="68" y="67"/>
                  </a:lnTo>
                  <a:lnTo>
                    <a:pt x="70" y="63"/>
                  </a:lnTo>
                  <a:lnTo>
                    <a:pt x="72" y="60"/>
                  </a:lnTo>
                  <a:lnTo>
                    <a:pt x="74" y="57"/>
                  </a:lnTo>
                  <a:lnTo>
                    <a:pt x="76" y="54"/>
                  </a:lnTo>
                  <a:lnTo>
                    <a:pt x="78" y="51"/>
                  </a:lnTo>
                  <a:lnTo>
                    <a:pt x="80" y="48"/>
                  </a:lnTo>
                  <a:lnTo>
                    <a:pt x="82" y="45"/>
                  </a:lnTo>
                  <a:lnTo>
                    <a:pt x="84" y="42"/>
                  </a:lnTo>
                  <a:lnTo>
                    <a:pt x="86" y="40"/>
                  </a:lnTo>
                  <a:lnTo>
                    <a:pt x="88" y="37"/>
                  </a:lnTo>
                  <a:lnTo>
                    <a:pt x="90" y="35"/>
                  </a:lnTo>
                  <a:lnTo>
                    <a:pt x="92" y="32"/>
                  </a:lnTo>
                  <a:lnTo>
                    <a:pt x="94" y="30"/>
                  </a:lnTo>
                  <a:lnTo>
                    <a:pt x="96" y="27"/>
                  </a:lnTo>
                  <a:lnTo>
                    <a:pt x="98" y="25"/>
                  </a:lnTo>
                  <a:lnTo>
                    <a:pt x="100" y="23"/>
                  </a:lnTo>
                  <a:lnTo>
                    <a:pt x="102" y="21"/>
                  </a:lnTo>
                  <a:lnTo>
                    <a:pt x="104" y="19"/>
                  </a:lnTo>
                  <a:lnTo>
                    <a:pt x="106" y="17"/>
                  </a:lnTo>
                  <a:lnTo>
                    <a:pt x="108" y="16"/>
                  </a:lnTo>
                  <a:lnTo>
                    <a:pt x="110" y="14"/>
                  </a:lnTo>
                  <a:lnTo>
                    <a:pt x="112" y="12"/>
                  </a:lnTo>
                  <a:lnTo>
                    <a:pt x="114" y="11"/>
                  </a:lnTo>
                  <a:lnTo>
                    <a:pt x="116" y="9"/>
                  </a:lnTo>
                  <a:lnTo>
                    <a:pt x="118" y="8"/>
                  </a:lnTo>
                  <a:lnTo>
                    <a:pt x="120" y="7"/>
                  </a:lnTo>
                  <a:lnTo>
                    <a:pt x="122" y="6"/>
                  </a:lnTo>
                  <a:lnTo>
                    <a:pt x="124" y="5"/>
                  </a:lnTo>
                  <a:lnTo>
                    <a:pt x="126" y="4"/>
                  </a:lnTo>
                  <a:lnTo>
                    <a:pt x="128" y="3"/>
                  </a:lnTo>
                  <a:lnTo>
                    <a:pt x="130" y="2"/>
                  </a:lnTo>
                  <a:lnTo>
                    <a:pt x="132" y="2"/>
                  </a:lnTo>
                  <a:lnTo>
                    <a:pt x="134" y="1"/>
                  </a:lnTo>
                  <a:lnTo>
                    <a:pt x="136" y="1"/>
                  </a:lnTo>
                  <a:lnTo>
                    <a:pt x="138" y="1"/>
                  </a:lnTo>
                  <a:lnTo>
                    <a:pt x="140" y="0"/>
                  </a:lnTo>
                  <a:lnTo>
                    <a:pt x="142" y="0"/>
                  </a:lnTo>
                  <a:lnTo>
                    <a:pt x="143" y="0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476" name="Freeform 89">
              <a:extLst>
                <a:ext uri="{FF2B5EF4-FFF2-40B4-BE49-F238E27FC236}">
                  <a16:creationId xmlns:a16="http://schemas.microsoft.com/office/drawing/2014/main" id="{6F65AA65-F68E-4F70-8F35-AF246563149B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8604" y="1511300"/>
              <a:ext cx="911602" cy="857250"/>
            </a:xfrm>
            <a:custGeom>
              <a:avLst/>
              <a:gdLst>
                <a:gd name="T0" fmla="*/ 2147483646 w 143"/>
                <a:gd name="T1" fmla="*/ 0 h 206"/>
                <a:gd name="T2" fmla="*/ 2147483646 w 143"/>
                <a:gd name="T3" fmla="*/ 2147483646 h 206"/>
                <a:gd name="T4" fmla="*/ 2147483646 w 143"/>
                <a:gd name="T5" fmla="*/ 2147483646 h 206"/>
                <a:gd name="T6" fmla="*/ 2147483646 w 143"/>
                <a:gd name="T7" fmla="*/ 2147483646 h 206"/>
                <a:gd name="T8" fmla="*/ 2147483646 w 143"/>
                <a:gd name="T9" fmla="*/ 2147483646 h 206"/>
                <a:gd name="T10" fmla="*/ 2147483646 w 143"/>
                <a:gd name="T11" fmla="*/ 2147483646 h 206"/>
                <a:gd name="T12" fmla="*/ 2147483646 w 143"/>
                <a:gd name="T13" fmla="*/ 2147483646 h 206"/>
                <a:gd name="T14" fmla="*/ 2147483646 w 143"/>
                <a:gd name="T15" fmla="*/ 2147483646 h 206"/>
                <a:gd name="T16" fmla="*/ 2147483646 w 143"/>
                <a:gd name="T17" fmla="*/ 2147483646 h 206"/>
                <a:gd name="T18" fmla="*/ 2147483646 w 143"/>
                <a:gd name="T19" fmla="*/ 2147483646 h 206"/>
                <a:gd name="T20" fmla="*/ 2147483646 w 143"/>
                <a:gd name="T21" fmla="*/ 2147483646 h 206"/>
                <a:gd name="T22" fmla="*/ 2147483646 w 143"/>
                <a:gd name="T23" fmla="*/ 2147483646 h 206"/>
                <a:gd name="T24" fmla="*/ 2147483646 w 143"/>
                <a:gd name="T25" fmla="*/ 2147483646 h 206"/>
                <a:gd name="T26" fmla="*/ 2147483646 w 143"/>
                <a:gd name="T27" fmla="*/ 2147483646 h 206"/>
                <a:gd name="T28" fmla="*/ 2147483646 w 143"/>
                <a:gd name="T29" fmla="*/ 2147483646 h 206"/>
                <a:gd name="T30" fmla="*/ 2147483646 w 143"/>
                <a:gd name="T31" fmla="*/ 2147483646 h 206"/>
                <a:gd name="T32" fmla="*/ 2147483646 w 143"/>
                <a:gd name="T33" fmla="*/ 2147483646 h 206"/>
                <a:gd name="T34" fmla="*/ 2147483646 w 143"/>
                <a:gd name="T35" fmla="*/ 2147483646 h 206"/>
                <a:gd name="T36" fmla="*/ 2147483646 w 143"/>
                <a:gd name="T37" fmla="*/ 2147483646 h 206"/>
                <a:gd name="T38" fmla="*/ 2147483646 w 143"/>
                <a:gd name="T39" fmla="*/ 2147483646 h 206"/>
                <a:gd name="T40" fmla="*/ 2147483646 w 143"/>
                <a:gd name="T41" fmla="*/ 2147483646 h 206"/>
                <a:gd name="T42" fmla="*/ 2147483646 w 143"/>
                <a:gd name="T43" fmla="*/ 2147483646 h 206"/>
                <a:gd name="T44" fmla="*/ 2147483646 w 143"/>
                <a:gd name="T45" fmla="*/ 2147483646 h 206"/>
                <a:gd name="T46" fmla="*/ 2147483646 w 143"/>
                <a:gd name="T47" fmla="*/ 2147483646 h 206"/>
                <a:gd name="T48" fmla="*/ 2147483646 w 143"/>
                <a:gd name="T49" fmla="*/ 2147483646 h 206"/>
                <a:gd name="T50" fmla="*/ 2147483646 w 143"/>
                <a:gd name="T51" fmla="*/ 2147483646 h 206"/>
                <a:gd name="T52" fmla="*/ 2147483646 w 143"/>
                <a:gd name="T53" fmla="*/ 2147483646 h 206"/>
                <a:gd name="T54" fmla="*/ 2147483646 w 143"/>
                <a:gd name="T55" fmla="*/ 2147483646 h 206"/>
                <a:gd name="T56" fmla="*/ 2147483646 w 143"/>
                <a:gd name="T57" fmla="*/ 2147483646 h 206"/>
                <a:gd name="T58" fmla="*/ 2147483646 w 143"/>
                <a:gd name="T59" fmla="*/ 2147483646 h 206"/>
                <a:gd name="T60" fmla="*/ 2147483646 w 143"/>
                <a:gd name="T61" fmla="*/ 2147483646 h 206"/>
                <a:gd name="T62" fmla="*/ 2147483646 w 143"/>
                <a:gd name="T63" fmla="*/ 2147483646 h 206"/>
                <a:gd name="T64" fmla="*/ 2147483646 w 143"/>
                <a:gd name="T65" fmla="*/ 2147483646 h 206"/>
                <a:gd name="T66" fmla="*/ 2147483646 w 143"/>
                <a:gd name="T67" fmla="*/ 2147483646 h 206"/>
                <a:gd name="T68" fmla="*/ 2147483646 w 143"/>
                <a:gd name="T69" fmla="*/ 2147483646 h 206"/>
                <a:gd name="T70" fmla="*/ 2147483646 w 143"/>
                <a:gd name="T71" fmla="*/ 2147483646 h 20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6"/>
                <a:gd name="T110" fmla="*/ 143 w 143"/>
                <a:gd name="T111" fmla="*/ 206 h 20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6">
                  <a:moveTo>
                    <a:pt x="0" y="0"/>
                  </a:moveTo>
                  <a:lnTo>
                    <a:pt x="2" y="0"/>
                  </a:lnTo>
                  <a:lnTo>
                    <a:pt x="4" y="1"/>
                  </a:lnTo>
                  <a:lnTo>
                    <a:pt x="6" y="1"/>
                  </a:lnTo>
                  <a:lnTo>
                    <a:pt x="8" y="1"/>
                  </a:lnTo>
                  <a:lnTo>
                    <a:pt x="10" y="2"/>
                  </a:lnTo>
                  <a:lnTo>
                    <a:pt x="12" y="2"/>
                  </a:lnTo>
                  <a:lnTo>
                    <a:pt x="14" y="3"/>
                  </a:lnTo>
                  <a:lnTo>
                    <a:pt x="16" y="3"/>
                  </a:lnTo>
                  <a:lnTo>
                    <a:pt x="18" y="4"/>
                  </a:lnTo>
                  <a:lnTo>
                    <a:pt x="20" y="5"/>
                  </a:lnTo>
                  <a:lnTo>
                    <a:pt x="22" y="6"/>
                  </a:lnTo>
                  <a:lnTo>
                    <a:pt x="24" y="7"/>
                  </a:lnTo>
                  <a:lnTo>
                    <a:pt x="26" y="9"/>
                  </a:lnTo>
                  <a:lnTo>
                    <a:pt x="28" y="10"/>
                  </a:lnTo>
                  <a:lnTo>
                    <a:pt x="30" y="11"/>
                  </a:lnTo>
                  <a:lnTo>
                    <a:pt x="32" y="13"/>
                  </a:lnTo>
                  <a:lnTo>
                    <a:pt x="34" y="14"/>
                  </a:lnTo>
                  <a:lnTo>
                    <a:pt x="36" y="16"/>
                  </a:lnTo>
                  <a:lnTo>
                    <a:pt x="38" y="18"/>
                  </a:lnTo>
                  <a:lnTo>
                    <a:pt x="40" y="20"/>
                  </a:lnTo>
                  <a:lnTo>
                    <a:pt x="42" y="22"/>
                  </a:lnTo>
                  <a:lnTo>
                    <a:pt x="44" y="24"/>
                  </a:lnTo>
                  <a:lnTo>
                    <a:pt x="46" y="26"/>
                  </a:lnTo>
                  <a:lnTo>
                    <a:pt x="48" y="28"/>
                  </a:lnTo>
                  <a:lnTo>
                    <a:pt x="50" y="31"/>
                  </a:lnTo>
                  <a:lnTo>
                    <a:pt x="52" y="33"/>
                  </a:lnTo>
                  <a:lnTo>
                    <a:pt x="54" y="35"/>
                  </a:lnTo>
                  <a:lnTo>
                    <a:pt x="56" y="38"/>
                  </a:lnTo>
                  <a:lnTo>
                    <a:pt x="58" y="41"/>
                  </a:lnTo>
                  <a:lnTo>
                    <a:pt x="60" y="43"/>
                  </a:lnTo>
                  <a:lnTo>
                    <a:pt x="62" y="46"/>
                  </a:lnTo>
                  <a:lnTo>
                    <a:pt x="64" y="49"/>
                  </a:lnTo>
                  <a:lnTo>
                    <a:pt x="66" y="52"/>
                  </a:lnTo>
                  <a:lnTo>
                    <a:pt x="68" y="55"/>
                  </a:lnTo>
                  <a:lnTo>
                    <a:pt x="70" y="58"/>
                  </a:lnTo>
                  <a:lnTo>
                    <a:pt x="72" y="61"/>
                  </a:lnTo>
                  <a:lnTo>
                    <a:pt x="74" y="65"/>
                  </a:lnTo>
                  <a:lnTo>
                    <a:pt x="76" y="68"/>
                  </a:lnTo>
                  <a:lnTo>
                    <a:pt x="78" y="71"/>
                  </a:lnTo>
                  <a:lnTo>
                    <a:pt x="80" y="75"/>
                  </a:lnTo>
                  <a:lnTo>
                    <a:pt x="82" y="78"/>
                  </a:lnTo>
                  <a:lnTo>
                    <a:pt x="84" y="82"/>
                  </a:lnTo>
                  <a:lnTo>
                    <a:pt x="86" y="86"/>
                  </a:lnTo>
                  <a:lnTo>
                    <a:pt x="88" y="89"/>
                  </a:lnTo>
                  <a:lnTo>
                    <a:pt x="90" y="93"/>
                  </a:lnTo>
                  <a:lnTo>
                    <a:pt x="92" y="97"/>
                  </a:lnTo>
                  <a:lnTo>
                    <a:pt x="94" y="101"/>
                  </a:lnTo>
                  <a:lnTo>
                    <a:pt x="96" y="105"/>
                  </a:lnTo>
                  <a:lnTo>
                    <a:pt x="98" y="109"/>
                  </a:lnTo>
                  <a:lnTo>
                    <a:pt x="100" y="113"/>
                  </a:lnTo>
                  <a:lnTo>
                    <a:pt x="102" y="117"/>
                  </a:lnTo>
                  <a:lnTo>
                    <a:pt x="104" y="121"/>
                  </a:lnTo>
                  <a:lnTo>
                    <a:pt x="106" y="125"/>
                  </a:lnTo>
                  <a:lnTo>
                    <a:pt x="108" y="129"/>
                  </a:lnTo>
                  <a:lnTo>
                    <a:pt x="110" y="133"/>
                  </a:lnTo>
                  <a:lnTo>
                    <a:pt x="112" y="138"/>
                  </a:lnTo>
                  <a:lnTo>
                    <a:pt x="114" y="142"/>
                  </a:lnTo>
                  <a:lnTo>
                    <a:pt x="116" y="146"/>
                  </a:lnTo>
                  <a:lnTo>
                    <a:pt x="118" y="150"/>
                  </a:lnTo>
                  <a:lnTo>
                    <a:pt x="120" y="155"/>
                  </a:lnTo>
                  <a:lnTo>
                    <a:pt x="122" y="159"/>
                  </a:lnTo>
                  <a:lnTo>
                    <a:pt x="124" y="164"/>
                  </a:lnTo>
                  <a:lnTo>
                    <a:pt x="126" y="168"/>
                  </a:lnTo>
                  <a:lnTo>
                    <a:pt x="128" y="173"/>
                  </a:lnTo>
                  <a:lnTo>
                    <a:pt x="130" y="177"/>
                  </a:lnTo>
                  <a:lnTo>
                    <a:pt x="132" y="182"/>
                  </a:lnTo>
                  <a:lnTo>
                    <a:pt x="134" y="186"/>
                  </a:lnTo>
                  <a:lnTo>
                    <a:pt x="136" y="191"/>
                  </a:lnTo>
                  <a:lnTo>
                    <a:pt x="138" y="195"/>
                  </a:lnTo>
                  <a:lnTo>
                    <a:pt x="140" y="200"/>
                  </a:lnTo>
                  <a:lnTo>
                    <a:pt x="142" y="204"/>
                  </a:lnTo>
                  <a:lnTo>
                    <a:pt x="143" y="206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477" name="Freeform 90">
              <a:extLst>
                <a:ext uri="{FF2B5EF4-FFF2-40B4-BE49-F238E27FC236}">
                  <a16:creationId xmlns:a16="http://schemas.microsoft.com/office/drawing/2014/main" id="{B429438C-CC78-4305-A975-C07049007E68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0207" y="2373313"/>
              <a:ext cx="909929" cy="862013"/>
            </a:xfrm>
            <a:custGeom>
              <a:avLst/>
              <a:gdLst>
                <a:gd name="T0" fmla="*/ 2147483646 w 143"/>
                <a:gd name="T1" fmla="*/ 2147483646 h 207"/>
                <a:gd name="T2" fmla="*/ 2147483646 w 143"/>
                <a:gd name="T3" fmla="*/ 2147483646 h 207"/>
                <a:gd name="T4" fmla="*/ 2147483646 w 143"/>
                <a:gd name="T5" fmla="*/ 2147483646 h 207"/>
                <a:gd name="T6" fmla="*/ 2147483646 w 143"/>
                <a:gd name="T7" fmla="*/ 2147483646 h 207"/>
                <a:gd name="T8" fmla="*/ 2147483646 w 143"/>
                <a:gd name="T9" fmla="*/ 2147483646 h 207"/>
                <a:gd name="T10" fmla="*/ 2147483646 w 143"/>
                <a:gd name="T11" fmla="*/ 2147483646 h 207"/>
                <a:gd name="T12" fmla="*/ 2147483646 w 143"/>
                <a:gd name="T13" fmla="*/ 2147483646 h 207"/>
                <a:gd name="T14" fmla="*/ 2147483646 w 143"/>
                <a:gd name="T15" fmla="*/ 2147483646 h 207"/>
                <a:gd name="T16" fmla="*/ 2147483646 w 143"/>
                <a:gd name="T17" fmla="*/ 2147483646 h 207"/>
                <a:gd name="T18" fmla="*/ 2147483646 w 143"/>
                <a:gd name="T19" fmla="*/ 2147483646 h 207"/>
                <a:gd name="T20" fmla="*/ 2147483646 w 143"/>
                <a:gd name="T21" fmla="*/ 2147483646 h 207"/>
                <a:gd name="T22" fmla="*/ 2147483646 w 143"/>
                <a:gd name="T23" fmla="*/ 2147483646 h 207"/>
                <a:gd name="T24" fmla="*/ 2147483646 w 143"/>
                <a:gd name="T25" fmla="*/ 2147483646 h 207"/>
                <a:gd name="T26" fmla="*/ 2147483646 w 143"/>
                <a:gd name="T27" fmla="*/ 2147483646 h 207"/>
                <a:gd name="T28" fmla="*/ 2147483646 w 143"/>
                <a:gd name="T29" fmla="*/ 2147483646 h 207"/>
                <a:gd name="T30" fmla="*/ 2147483646 w 143"/>
                <a:gd name="T31" fmla="*/ 2147483646 h 207"/>
                <a:gd name="T32" fmla="*/ 2147483646 w 143"/>
                <a:gd name="T33" fmla="*/ 2147483646 h 207"/>
                <a:gd name="T34" fmla="*/ 2147483646 w 143"/>
                <a:gd name="T35" fmla="*/ 2147483646 h 207"/>
                <a:gd name="T36" fmla="*/ 2147483646 w 143"/>
                <a:gd name="T37" fmla="*/ 2147483646 h 207"/>
                <a:gd name="T38" fmla="*/ 2147483646 w 143"/>
                <a:gd name="T39" fmla="*/ 2147483646 h 207"/>
                <a:gd name="T40" fmla="*/ 2147483646 w 143"/>
                <a:gd name="T41" fmla="*/ 2147483646 h 207"/>
                <a:gd name="T42" fmla="*/ 2147483646 w 143"/>
                <a:gd name="T43" fmla="*/ 2147483646 h 207"/>
                <a:gd name="T44" fmla="*/ 2147483646 w 143"/>
                <a:gd name="T45" fmla="*/ 2147483646 h 207"/>
                <a:gd name="T46" fmla="*/ 2147483646 w 143"/>
                <a:gd name="T47" fmla="*/ 2147483646 h 207"/>
                <a:gd name="T48" fmla="*/ 2147483646 w 143"/>
                <a:gd name="T49" fmla="*/ 2147483646 h 207"/>
                <a:gd name="T50" fmla="*/ 2147483646 w 143"/>
                <a:gd name="T51" fmla="*/ 2147483646 h 207"/>
                <a:gd name="T52" fmla="*/ 2147483646 w 143"/>
                <a:gd name="T53" fmla="*/ 2147483646 h 207"/>
                <a:gd name="T54" fmla="*/ 2147483646 w 143"/>
                <a:gd name="T55" fmla="*/ 2147483646 h 207"/>
                <a:gd name="T56" fmla="*/ 2147483646 w 143"/>
                <a:gd name="T57" fmla="*/ 2147483646 h 207"/>
                <a:gd name="T58" fmla="*/ 2147483646 w 143"/>
                <a:gd name="T59" fmla="*/ 2147483646 h 207"/>
                <a:gd name="T60" fmla="*/ 2147483646 w 143"/>
                <a:gd name="T61" fmla="*/ 2147483646 h 207"/>
                <a:gd name="T62" fmla="*/ 2147483646 w 143"/>
                <a:gd name="T63" fmla="*/ 2147483646 h 207"/>
                <a:gd name="T64" fmla="*/ 2147483646 w 143"/>
                <a:gd name="T65" fmla="*/ 2147483646 h 207"/>
                <a:gd name="T66" fmla="*/ 2147483646 w 143"/>
                <a:gd name="T67" fmla="*/ 2147483646 h 207"/>
                <a:gd name="T68" fmla="*/ 2147483646 w 143"/>
                <a:gd name="T69" fmla="*/ 2147483646 h 207"/>
                <a:gd name="T70" fmla="*/ 2147483646 w 143"/>
                <a:gd name="T71" fmla="*/ 2147483646 h 20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7"/>
                <a:gd name="T110" fmla="*/ 143 w 143"/>
                <a:gd name="T111" fmla="*/ 207 h 207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7">
                  <a:moveTo>
                    <a:pt x="0" y="0"/>
                  </a:moveTo>
                  <a:lnTo>
                    <a:pt x="2" y="4"/>
                  </a:lnTo>
                  <a:lnTo>
                    <a:pt x="4" y="9"/>
                  </a:lnTo>
                  <a:lnTo>
                    <a:pt x="6" y="13"/>
                  </a:lnTo>
                  <a:lnTo>
                    <a:pt x="8" y="18"/>
                  </a:lnTo>
                  <a:lnTo>
                    <a:pt x="10" y="22"/>
                  </a:lnTo>
                  <a:lnTo>
                    <a:pt x="12" y="27"/>
                  </a:lnTo>
                  <a:lnTo>
                    <a:pt x="14" y="31"/>
                  </a:lnTo>
                  <a:lnTo>
                    <a:pt x="16" y="36"/>
                  </a:lnTo>
                  <a:lnTo>
                    <a:pt x="18" y="40"/>
                  </a:lnTo>
                  <a:lnTo>
                    <a:pt x="20" y="45"/>
                  </a:lnTo>
                  <a:lnTo>
                    <a:pt x="22" y="49"/>
                  </a:lnTo>
                  <a:lnTo>
                    <a:pt x="24" y="53"/>
                  </a:lnTo>
                  <a:lnTo>
                    <a:pt x="26" y="58"/>
                  </a:lnTo>
                  <a:lnTo>
                    <a:pt x="28" y="62"/>
                  </a:lnTo>
                  <a:lnTo>
                    <a:pt x="30" y="66"/>
                  </a:lnTo>
                  <a:lnTo>
                    <a:pt x="32" y="71"/>
                  </a:lnTo>
                  <a:lnTo>
                    <a:pt x="34" y="75"/>
                  </a:lnTo>
                  <a:lnTo>
                    <a:pt x="36" y="79"/>
                  </a:lnTo>
                  <a:lnTo>
                    <a:pt x="38" y="83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6"/>
                  </a:lnTo>
                  <a:lnTo>
                    <a:pt x="46" y="100"/>
                  </a:lnTo>
                  <a:lnTo>
                    <a:pt x="48" y="104"/>
                  </a:lnTo>
                  <a:lnTo>
                    <a:pt x="50" y="107"/>
                  </a:lnTo>
                  <a:lnTo>
                    <a:pt x="52" y="111"/>
                  </a:lnTo>
                  <a:lnTo>
                    <a:pt x="54" y="115"/>
                  </a:lnTo>
                  <a:lnTo>
                    <a:pt x="56" y="119"/>
                  </a:lnTo>
                  <a:lnTo>
                    <a:pt x="58" y="123"/>
                  </a:lnTo>
                  <a:lnTo>
                    <a:pt x="60" y="126"/>
                  </a:lnTo>
                  <a:lnTo>
                    <a:pt x="62" y="130"/>
                  </a:lnTo>
                  <a:lnTo>
                    <a:pt x="64" y="133"/>
                  </a:lnTo>
                  <a:lnTo>
                    <a:pt x="66" y="137"/>
                  </a:lnTo>
                  <a:lnTo>
                    <a:pt x="68" y="140"/>
                  </a:lnTo>
                  <a:lnTo>
                    <a:pt x="70" y="143"/>
                  </a:lnTo>
                  <a:lnTo>
                    <a:pt x="72" y="147"/>
                  </a:lnTo>
                  <a:lnTo>
                    <a:pt x="74" y="150"/>
                  </a:lnTo>
                  <a:lnTo>
                    <a:pt x="76" y="153"/>
                  </a:lnTo>
                  <a:lnTo>
                    <a:pt x="78" y="156"/>
                  </a:lnTo>
                  <a:lnTo>
                    <a:pt x="80" y="159"/>
                  </a:lnTo>
                  <a:lnTo>
                    <a:pt x="82" y="162"/>
                  </a:lnTo>
                  <a:lnTo>
                    <a:pt x="84" y="164"/>
                  </a:lnTo>
                  <a:lnTo>
                    <a:pt x="86" y="167"/>
                  </a:lnTo>
                  <a:lnTo>
                    <a:pt x="88" y="170"/>
                  </a:lnTo>
                  <a:lnTo>
                    <a:pt x="90" y="172"/>
                  </a:lnTo>
                  <a:lnTo>
                    <a:pt x="92" y="175"/>
                  </a:lnTo>
                  <a:lnTo>
                    <a:pt x="94" y="177"/>
                  </a:lnTo>
                  <a:lnTo>
                    <a:pt x="96" y="179"/>
                  </a:lnTo>
                  <a:lnTo>
                    <a:pt x="98" y="182"/>
                  </a:lnTo>
                  <a:lnTo>
                    <a:pt x="100" y="184"/>
                  </a:lnTo>
                  <a:lnTo>
                    <a:pt x="102" y="186"/>
                  </a:lnTo>
                  <a:lnTo>
                    <a:pt x="104" y="188"/>
                  </a:lnTo>
                  <a:lnTo>
                    <a:pt x="106" y="190"/>
                  </a:lnTo>
                  <a:lnTo>
                    <a:pt x="108" y="191"/>
                  </a:lnTo>
                  <a:lnTo>
                    <a:pt x="110" y="193"/>
                  </a:lnTo>
                  <a:lnTo>
                    <a:pt x="112" y="195"/>
                  </a:lnTo>
                  <a:lnTo>
                    <a:pt x="114" y="196"/>
                  </a:lnTo>
                  <a:lnTo>
                    <a:pt x="116" y="197"/>
                  </a:lnTo>
                  <a:lnTo>
                    <a:pt x="118" y="199"/>
                  </a:lnTo>
                  <a:lnTo>
                    <a:pt x="120" y="200"/>
                  </a:lnTo>
                  <a:lnTo>
                    <a:pt x="122" y="201"/>
                  </a:lnTo>
                  <a:lnTo>
                    <a:pt x="124" y="202"/>
                  </a:lnTo>
                  <a:lnTo>
                    <a:pt x="126" y="203"/>
                  </a:lnTo>
                  <a:lnTo>
                    <a:pt x="128" y="204"/>
                  </a:lnTo>
                  <a:lnTo>
                    <a:pt x="130" y="204"/>
                  </a:lnTo>
                  <a:lnTo>
                    <a:pt x="132" y="205"/>
                  </a:lnTo>
                  <a:lnTo>
                    <a:pt x="134" y="206"/>
                  </a:lnTo>
                  <a:lnTo>
                    <a:pt x="136" y="206"/>
                  </a:lnTo>
                  <a:lnTo>
                    <a:pt x="138" y="206"/>
                  </a:lnTo>
                  <a:lnTo>
                    <a:pt x="140" y="207"/>
                  </a:lnTo>
                  <a:lnTo>
                    <a:pt x="142" y="207"/>
                  </a:lnTo>
                  <a:lnTo>
                    <a:pt x="143" y="207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478" name="Freeform 91">
              <a:extLst>
                <a:ext uri="{FF2B5EF4-FFF2-40B4-BE49-F238E27FC236}">
                  <a16:creationId xmlns:a16="http://schemas.microsoft.com/office/drawing/2014/main" id="{FA735438-85D2-475F-873E-7253DDB8697E}"/>
                </a:ext>
              </a:extLst>
            </p:cNvPr>
            <p:cNvSpPr>
              <a:spLocks/>
            </p:cNvSpPr>
            <p:nvPr/>
          </p:nvSpPr>
          <p:spPr bwMode="auto">
            <a:xfrm>
              <a:off x="3560136" y="2378074"/>
              <a:ext cx="911602" cy="857250"/>
            </a:xfrm>
            <a:custGeom>
              <a:avLst/>
              <a:gdLst>
                <a:gd name="T0" fmla="*/ 2147483646 w 143"/>
                <a:gd name="T1" fmla="*/ 2147483646 h 206"/>
                <a:gd name="T2" fmla="*/ 2147483646 w 143"/>
                <a:gd name="T3" fmla="*/ 2147483646 h 206"/>
                <a:gd name="T4" fmla="*/ 2147483646 w 143"/>
                <a:gd name="T5" fmla="*/ 2147483646 h 206"/>
                <a:gd name="T6" fmla="*/ 2147483646 w 143"/>
                <a:gd name="T7" fmla="*/ 2147483646 h 206"/>
                <a:gd name="T8" fmla="*/ 2147483646 w 143"/>
                <a:gd name="T9" fmla="*/ 2147483646 h 206"/>
                <a:gd name="T10" fmla="*/ 2147483646 w 143"/>
                <a:gd name="T11" fmla="*/ 2147483646 h 206"/>
                <a:gd name="T12" fmla="*/ 2147483646 w 143"/>
                <a:gd name="T13" fmla="*/ 2147483646 h 206"/>
                <a:gd name="T14" fmla="*/ 2147483646 w 143"/>
                <a:gd name="T15" fmla="*/ 2147483646 h 206"/>
                <a:gd name="T16" fmla="*/ 2147483646 w 143"/>
                <a:gd name="T17" fmla="*/ 2147483646 h 206"/>
                <a:gd name="T18" fmla="*/ 2147483646 w 143"/>
                <a:gd name="T19" fmla="*/ 2147483646 h 206"/>
                <a:gd name="T20" fmla="*/ 2147483646 w 143"/>
                <a:gd name="T21" fmla="*/ 2147483646 h 206"/>
                <a:gd name="T22" fmla="*/ 2147483646 w 143"/>
                <a:gd name="T23" fmla="*/ 2147483646 h 206"/>
                <a:gd name="T24" fmla="*/ 2147483646 w 143"/>
                <a:gd name="T25" fmla="*/ 2147483646 h 206"/>
                <a:gd name="T26" fmla="*/ 2147483646 w 143"/>
                <a:gd name="T27" fmla="*/ 2147483646 h 206"/>
                <a:gd name="T28" fmla="*/ 2147483646 w 143"/>
                <a:gd name="T29" fmla="*/ 2147483646 h 206"/>
                <a:gd name="T30" fmla="*/ 2147483646 w 143"/>
                <a:gd name="T31" fmla="*/ 2147483646 h 206"/>
                <a:gd name="T32" fmla="*/ 2147483646 w 143"/>
                <a:gd name="T33" fmla="*/ 2147483646 h 206"/>
                <a:gd name="T34" fmla="*/ 2147483646 w 143"/>
                <a:gd name="T35" fmla="*/ 2147483646 h 206"/>
                <a:gd name="T36" fmla="*/ 2147483646 w 143"/>
                <a:gd name="T37" fmla="*/ 2147483646 h 206"/>
                <a:gd name="T38" fmla="*/ 2147483646 w 143"/>
                <a:gd name="T39" fmla="*/ 2147483646 h 206"/>
                <a:gd name="T40" fmla="*/ 2147483646 w 143"/>
                <a:gd name="T41" fmla="*/ 2147483646 h 206"/>
                <a:gd name="T42" fmla="*/ 2147483646 w 143"/>
                <a:gd name="T43" fmla="*/ 2147483646 h 206"/>
                <a:gd name="T44" fmla="*/ 2147483646 w 143"/>
                <a:gd name="T45" fmla="*/ 2147483646 h 206"/>
                <a:gd name="T46" fmla="*/ 2147483646 w 143"/>
                <a:gd name="T47" fmla="*/ 2147483646 h 206"/>
                <a:gd name="T48" fmla="*/ 2147483646 w 143"/>
                <a:gd name="T49" fmla="*/ 2147483646 h 206"/>
                <a:gd name="T50" fmla="*/ 2147483646 w 143"/>
                <a:gd name="T51" fmla="*/ 2147483646 h 206"/>
                <a:gd name="T52" fmla="*/ 2147483646 w 143"/>
                <a:gd name="T53" fmla="*/ 2147483646 h 206"/>
                <a:gd name="T54" fmla="*/ 2147483646 w 143"/>
                <a:gd name="T55" fmla="*/ 2147483646 h 206"/>
                <a:gd name="T56" fmla="*/ 2147483646 w 143"/>
                <a:gd name="T57" fmla="*/ 2147483646 h 206"/>
                <a:gd name="T58" fmla="*/ 2147483646 w 143"/>
                <a:gd name="T59" fmla="*/ 2147483646 h 206"/>
                <a:gd name="T60" fmla="*/ 2147483646 w 143"/>
                <a:gd name="T61" fmla="*/ 2147483646 h 206"/>
                <a:gd name="T62" fmla="*/ 2147483646 w 143"/>
                <a:gd name="T63" fmla="*/ 2147483646 h 206"/>
                <a:gd name="T64" fmla="*/ 2147483646 w 143"/>
                <a:gd name="T65" fmla="*/ 2147483646 h 206"/>
                <a:gd name="T66" fmla="*/ 2147483646 w 143"/>
                <a:gd name="T67" fmla="*/ 2147483646 h 206"/>
                <a:gd name="T68" fmla="*/ 2147483646 w 143"/>
                <a:gd name="T69" fmla="*/ 2147483646 h 206"/>
                <a:gd name="T70" fmla="*/ 2147483646 w 143"/>
                <a:gd name="T71" fmla="*/ 2147483646 h 20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6"/>
                <a:gd name="T110" fmla="*/ 143 w 143"/>
                <a:gd name="T111" fmla="*/ 206 h 20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6">
                  <a:moveTo>
                    <a:pt x="0" y="206"/>
                  </a:moveTo>
                  <a:lnTo>
                    <a:pt x="2" y="206"/>
                  </a:lnTo>
                  <a:lnTo>
                    <a:pt x="4" y="205"/>
                  </a:lnTo>
                  <a:lnTo>
                    <a:pt x="6" y="205"/>
                  </a:lnTo>
                  <a:lnTo>
                    <a:pt x="8" y="205"/>
                  </a:lnTo>
                  <a:lnTo>
                    <a:pt x="10" y="204"/>
                  </a:lnTo>
                  <a:lnTo>
                    <a:pt x="12" y="204"/>
                  </a:lnTo>
                  <a:lnTo>
                    <a:pt x="14" y="203"/>
                  </a:lnTo>
                  <a:lnTo>
                    <a:pt x="16" y="203"/>
                  </a:lnTo>
                  <a:lnTo>
                    <a:pt x="18" y="202"/>
                  </a:lnTo>
                  <a:lnTo>
                    <a:pt x="20" y="201"/>
                  </a:lnTo>
                  <a:lnTo>
                    <a:pt x="22" y="200"/>
                  </a:lnTo>
                  <a:lnTo>
                    <a:pt x="24" y="199"/>
                  </a:lnTo>
                  <a:lnTo>
                    <a:pt x="26" y="197"/>
                  </a:lnTo>
                  <a:lnTo>
                    <a:pt x="28" y="196"/>
                  </a:lnTo>
                  <a:lnTo>
                    <a:pt x="30" y="195"/>
                  </a:lnTo>
                  <a:lnTo>
                    <a:pt x="32" y="193"/>
                  </a:lnTo>
                  <a:lnTo>
                    <a:pt x="34" y="192"/>
                  </a:lnTo>
                  <a:lnTo>
                    <a:pt x="36" y="190"/>
                  </a:lnTo>
                  <a:lnTo>
                    <a:pt x="38" y="188"/>
                  </a:lnTo>
                  <a:lnTo>
                    <a:pt x="40" y="186"/>
                  </a:lnTo>
                  <a:lnTo>
                    <a:pt x="42" y="184"/>
                  </a:lnTo>
                  <a:lnTo>
                    <a:pt x="44" y="182"/>
                  </a:lnTo>
                  <a:lnTo>
                    <a:pt x="46" y="180"/>
                  </a:lnTo>
                  <a:lnTo>
                    <a:pt x="48" y="178"/>
                  </a:lnTo>
                  <a:lnTo>
                    <a:pt x="50" y="176"/>
                  </a:lnTo>
                  <a:lnTo>
                    <a:pt x="52" y="173"/>
                  </a:lnTo>
                  <a:lnTo>
                    <a:pt x="54" y="171"/>
                  </a:lnTo>
                  <a:lnTo>
                    <a:pt x="56" y="168"/>
                  </a:lnTo>
                  <a:lnTo>
                    <a:pt x="58" y="166"/>
                  </a:lnTo>
                  <a:lnTo>
                    <a:pt x="60" y="163"/>
                  </a:lnTo>
                  <a:lnTo>
                    <a:pt x="62" y="160"/>
                  </a:lnTo>
                  <a:lnTo>
                    <a:pt x="64" y="157"/>
                  </a:lnTo>
                  <a:lnTo>
                    <a:pt x="66" y="154"/>
                  </a:lnTo>
                  <a:lnTo>
                    <a:pt x="68" y="151"/>
                  </a:lnTo>
                  <a:lnTo>
                    <a:pt x="70" y="148"/>
                  </a:lnTo>
                  <a:lnTo>
                    <a:pt x="72" y="145"/>
                  </a:lnTo>
                  <a:lnTo>
                    <a:pt x="74" y="142"/>
                  </a:lnTo>
                  <a:lnTo>
                    <a:pt x="76" y="138"/>
                  </a:lnTo>
                  <a:lnTo>
                    <a:pt x="78" y="135"/>
                  </a:lnTo>
                  <a:lnTo>
                    <a:pt x="80" y="131"/>
                  </a:lnTo>
                  <a:lnTo>
                    <a:pt x="82" y="128"/>
                  </a:lnTo>
                  <a:lnTo>
                    <a:pt x="84" y="124"/>
                  </a:lnTo>
                  <a:lnTo>
                    <a:pt x="86" y="121"/>
                  </a:lnTo>
                  <a:lnTo>
                    <a:pt x="88" y="117"/>
                  </a:lnTo>
                  <a:lnTo>
                    <a:pt x="90" y="113"/>
                  </a:lnTo>
                  <a:lnTo>
                    <a:pt x="92" y="109"/>
                  </a:lnTo>
                  <a:lnTo>
                    <a:pt x="94" y="106"/>
                  </a:lnTo>
                  <a:lnTo>
                    <a:pt x="96" y="102"/>
                  </a:lnTo>
                  <a:lnTo>
                    <a:pt x="98" y="98"/>
                  </a:lnTo>
                  <a:lnTo>
                    <a:pt x="100" y="94"/>
                  </a:lnTo>
                  <a:lnTo>
                    <a:pt x="102" y="90"/>
                  </a:lnTo>
                  <a:lnTo>
                    <a:pt x="104" y="86"/>
                  </a:lnTo>
                  <a:lnTo>
                    <a:pt x="106" y="81"/>
                  </a:lnTo>
                  <a:lnTo>
                    <a:pt x="108" y="77"/>
                  </a:lnTo>
                  <a:lnTo>
                    <a:pt x="110" y="73"/>
                  </a:lnTo>
                  <a:lnTo>
                    <a:pt x="112" y="69"/>
                  </a:lnTo>
                  <a:lnTo>
                    <a:pt x="114" y="64"/>
                  </a:lnTo>
                  <a:lnTo>
                    <a:pt x="116" y="60"/>
                  </a:lnTo>
                  <a:lnTo>
                    <a:pt x="118" y="56"/>
                  </a:lnTo>
                  <a:lnTo>
                    <a:pt x="120" y="51"/>
                  </a:lnTo>
                  <a:lnTo>
                    <a:pt x="122" y="47"/>
                  </a:lnTo>
                  <a:lnTo>
                    <a:pt x="124" y="43"/>
                  </a:lnTo>
                  <a:lnTo>
                    <a:pt x="126" y="38"/>
                  </a:lnTo>
                  <a:lnTo>
                    <a:pt x="128" y="34"/>
                  </a:lnTo>
                  <a:lnTo>
                    <a:pt x="130" y="29"/>
                  </a:lnTo>
                  <a:lnTo>
                    <a:pt x="132" y="25"/>
                  </a:lnTo>
                  <a:lnTo>
                    <a:pt x="134" y="20"/>
                  </a:lnTo>
                  <a:lnTo>
                    <a:pt x="136" y="16"/>
                  </a:lnTo>
                  <a:lnTo>
                    <a:pt x="138" y="11"/>
                  </a:lnTo>
                  <a:lnTo>
                    <a:pt x="140" y="7"/>
                  </a:lnTo>
                  <a:lnTo>
                    <a:pt x="142" y="2"/>
                  </a:lnTo>
                  <a:lnTo>
                    <a:pt x="143" y="0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aphicFrame>
        <p:nvGraphicFramePr>
          <p:cNvPr id="93" name="Object 3">
            <a:extLst>
              <a:ext uri="{FF2B5EF4-FFF2-40B4-BE49-F238E27FC236}">
                <a16:creationId xmlns:a16="http://schemas.microsoft.com/office/drawing/2014/main" id="{EFF208BB-0D19-4C41-86BC-94006A37968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33650" y="3114675"/>
          <a:ext cx="857250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18918" imgH="177723" progId="Equation.DSMT4">
                  <p:embed/>
                </p:oleObj>
              </mc:Choice>
              <mc:Fallback>
                <p:oleObj name="Equation" r:id="rId6" imgW="418918" imgH="177723" progId="Equation.DSMT4">
                  <p:embed/>
                  <p:pic>
                    <p:nvPicPr>
                      <p:cNvPr id="93" name="Object 3">
                        <a:extLst>
                          <a:ext uri="{FF2B5EF4-FFF2-40B4-BE49-F238E27FC236}">
                            <a16:creationId xmlns:a16="http://schemas.microsoft.com/office/drawing/2014/main" id="{EFF208BB-0D19-4C41-86BC-94006A37968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3650" y="3114675"/>
                        <a:ext cx="857250" cy="363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4" name="Text Box 5">
            <a:extLst>
              <a:ext uri="{FF2B5EF4-FFF2-40B4-BE49-F238E27FC236}">
                <a16:creationId xmlns:a16="http://schemas.microsoft.com/office/drawing/2014/main" id="{6D1F56EE-6E49-467F-9EC5-F1640616D8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8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 animBg="1"/>
      <p:bldP spid="77" grpId="0" animBg="1"/>
      <p:bldP spid="78" grpId="0" animBg="1"/>
      <p:bldP spid="79" grpId="0" animBg="1"/>
      <p:bldP spid="85" grpId="0" animBg="1"/>
      <p:bldP spid="86" grpId="0" animBg="1"/>
      <p:bldP spid="8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86384-6036-4192-ADE4-DE5962D1D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686675" cy="654050"/>
          </a:xfrm>
        </p:spPr>
        <p:txBody>
          <a:bodyPr/>
          <a:lstStyle/>
          <a:p>
            <a:pPr eaLnBrk="1" hangingPunct="1">
              <a:defRPr/>
            </a:pPr>
            <a:r>
              <a:rPr lang="en-CA" sz="2700" dirty="0">
                <a:latin typeface="Century" pitchFamily="18" charset="0"/>
              </a:rPr>
              <a:t>Graphing the Cosine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FE6BE7-274B-4FD4-B79E-D32129FED6B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14313" y="1000125"/>
            <a:ext cx="8358187" cy="1714500"/>
          </a:xfrm>
        </p:spPr>
        <p:txBody>
          <a:bodyPr/>
          <a:lstStyle/>
          <a:p>
            <a:pPr eaLnBrk="1" hangingPunct="1"/>
            <a:r>
              <a:rPr lang="en-CA" altLang="en-US" sz="2200">
                <a:latin typeface="Century" panose="02040604050505020304" pitchFamily="18" charset="0"/>
              </a:rPr>
              <a:t>The cosine function </a:t>
            </a:r>
            <a:r>
              <a:rPr lang="en-CA" altLang="en-US" sz="2200" i="1">
                <a:latin typeface="Century" panose="02040604050505020304" pitchFamily="18" charset="0"/>
              </a:rPr>
              <a:t>y</a:t>
            </a:r>
            <a:r>
              <a:rPr lang="en-CA" altLang="en-US" sz="2200">
                <a:latin typeface="Century" panose="02040604050505020304" pitchFamily="18" charset="0"/>
              </a:rPr>
              <a:t>=</a:t>
            </a:r>
            <a:r>
              <a:rPr lang="en-CA" altLang="en-US" sz="2200" i="1">
                <a:latin typeface="Century" panose="02040604050505020304" pitchFamily="18" charset="0"/>
              </a:rPr>
              <a:t>cos</a:t>
            </a:r>
            <a:r>
              <a:rPr lang="el-GR" altLang="en-US" sz="2200" i="1">
                <a:latin typeface="Century" panose="02040604050505020304" pitchFamily="18" charset="0"/>
              </a:rPr>
              <a:t>θ</a:t>
            </a:r>
            <a:r>
              <a:rPr lang="en-CA" altLang="en-US" sz="2200">
                <a:latin typeface="Century" panose="02040604050505020304" pitchFamily="18" charset="0"/>
              </a:rPr>
              <a:t> begins in at the top:  Y-int.=1</a:t>
            </a:r>
          </a:p>
          <a:p>
            <a:pPr eaLnBrk="1" hangingPunct="1"/>
            <a:r>
              <a:rPr lang="en-CA" altLang="en-US" sz="2200">
                <a:latin typeface="Century" panose="02040604050505020304" pitchFamily="18" charset="0"/>
              </a:rPr>
              <a:t>The range of the function is:  </a:t>
            </a:r>
          </a:p>
          <a:p>
            <a:pPr eaLnBrk="1" hangingPunct="1"/>
            <a:r>
              <a:rPr lang="en-CA" altLang="en-US" sz="2200">
                <a:latin typeface="Century" panose="02040604050505020304" pitchFamily="18" charset="0"/>
              </a:rPr>
              <a:t>The period of </a:t>
            </a:r>
            <a:r>
              <a:rPr lang="en-CA" altLang="en-US" sz="2200" i="1">
                <a:latin typeface="Century" panose="02040604050505020304" pitchFamily="18" charset="0"/>
              </a:rPr>
              <a:t>y</a:t>
            </a:r>
            <a:r>
              <a:rPr lang="en-CA" altLang="en-US" sz="2200">
                <a:latin typeface="Century" panose="02040604050505020304" pitchFamily="18" charset="0"/>
              </a:rPr>
              <a:t>=</a:t>
            </a:r>
            <a:r>
              <a:rPr lang="en-CA" altLang="en-US" sz="2200" i="1">
                <a:latin typeface="Century" panose="02040604050505020304" pitchFamily="18" charset="0"/>
              </a:rPr>
              <a:t>cos</a:t>
            </a:r>
            <a:r>
              <a:rPr lang="el-GR" altLang="en-US" sz="2200" i="1">
                <a:latin typeface="Century" panose="02040604050505020304" pitchFamily="18" charset="0"/>
              </a:rPr>
              <a:t>θ</a:t>
            </a:r>
            <a:r>
              <a:rPr lang="en-CA" altLang="en-US" sz="2200">
                <a:latin typeface="Century" panose="02040604050505020304" pitchFamily="18" charset="0"/>
              </a:rPr>
              <a:t> is 2</a:t>
            </a:r>
            <a:r>
              <a:rPr lang="el-GR" altLang="en-US" sz="2200">
                <a:latin typeface="Century" panose="02040604050505020304" pitchFamily="18" charset="0"/>
              </a:rPr>
              <a:t>π</a:t>
            </a:r>
            <a:endParaRPr lang="en-CA" altLang="en-US" sz="2200">
              <a:latin typeface="Century" panose="02040604050505020304" pitchFamily="18" charset="0"/>
            </a:endParaRPr>
          </a:p>
          <a:p>
            <a:pPr eaLnBrk="1" hangingPunct="1"/>
            <a:r>
              <a:rPr lang="en-CA" altLang="en-US" sz="2200">
                <a:latin typeface="Century" panose="02040604050505020304" pitchFamily="18" charset="0"/>
              </a:rPr>
              <a:t>The X-intercepts occur at 0.5</a:t>
            </a:r>
            <a:r>
              <a:rPr lang="el-GR" altLang="en-US" sz="2200">
                <a:latin typeface="Century" panose="02040604050505020304" pitchFamily="18" charset="0"/>
              </a:rPr>
              <a:t>π</a:t>
            </a:r>
            <a:r>
              <a:rPr lang="en-CA" altLang="en-US" sz="2200">
                <a:latin typeface="Century" panose="02040604050505020304" pitchFamily="18" charset="0"/>
              </a:rPr>
              <a:t>, 1.5</a:t>
            </a:r>
            <a:r>
              <a:rPr lang="el-GR" altLang="en-US" sz="2200">
                <a:latin typeface="Century" panose="02040604050505020304" pitchFamily="18" charset="0"/>
              </a:rPr>
              <a:t>π</a:t>
            </a:r>
            <a:r>
              <a:rPr lang="en-CA" altLang="en-US" sz="2200">
                <a:latin typeface="Century" panose="02040604050505020304" pitchFamily="18" charset="0"/>
              </a:rPr>
              <a:t>, 2.5</a:t>
            </a:r>
            <a:r>
              <a:rPr lang="el-GR" altLang="en-US" sz="2200">
                <a:latin typeface="Century" panose="02040604050505020304" pitchFamily="18" charset="0"/>
              </a:rPr>
              <a:t>π</a:t>
            </a:r>
            <a:r>
              <a:rPr lang="en-CA" altLang="en-US" sz="2200">
                <a:latin typeface="Century" panose="02040604050505020304" pitchFamily="18" charset="0"/>
              </a:rPr>
              <a:t>, 3.5</a:t>
            </a:r>
            <a:r>
              <a:rPr lang="el-GR" altLang="en-US" sz="2200">
                <a:latin typeface="Century" panose="02040604050505020304" pitchFamily="18" charset="0"/>
              </a:rPr>
              <a:t>π</a:t>
            </a:r>
            <a:r>
              <a:rPr lang="en-CA" altLang="en-US" sz="2200">
                <a:latin typeface="Century" panose="02040604050505020304" pitchFamily="18" charset="0"/>
              </a:rPr>
              <a:t>, ……..</a:t>
            </a:r>
          </a:p>
          <a:p>
            <a:pPr eaLnBrk="1" hangingPunct="1"/>
            <a:r>
              <a:rPr lang="en-CA" altLang="en-US" sz="2200">
                <a:latin typeface="Century" panose="02040604050505020304" pitchFamily="18" charset="0"/>
              </a:rPr>
              <a:t>The Domain is </a:t>
            </a:r>
          </a:p>
        </p:txBody>
      </p:sp>
      <p:grpSp>
        <p:nvGrpSpPr>
          <p:cNvPr id="21508" name="Group 5">
            <a:extLst>
              <a:ext uri="{FF2B5EF4-FFF2-40B4-BE49-F238E27FC236}">
                <a16:creationId xmlns:a16="http://schemas.microsoft.com/office/drawing/2014/main" id="{D5D68A86-47C0-4E02-9ED5-CF883D5AD8D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85750" y="3495675"/>
            <a:ext cx="8358188" cy="3005138"/>
            <a:chOff x="270" y="2157"/>
            <a:chExt cx="3150" cy="1893"/>
          </a:xfrm>
        </p:grpSpPr>
        <p:sp>
          <p:nvSpPr>
            <p:cNvPr id="21523" name="AutoShape 4">
              <a:extLst>
                <a:ext uri="{FF2B5EF4-FFF2-40B4-BE49-F238E27FC236}">
                  <a16:creationId xmlns:a16="http://schemas.microsoft.com/office/drawing/2014/main" id="{78106032-3669-4ECC-879B-8390C2027852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70" y="2160"/>
              <a:ext cx="3150" cy="18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24" name="Rectangle 6">
              <a:extLst>
                <a:ext uri="{FF2B5EF4-FFF2-40B4-BE49-F238E27FC236}">
                  <a16:creationId xmlns:a16="http://schemas.microsoft.com/office/drawing/2014/main" id="{A2E3ABF4-BABE-43ED-9D00-762B245097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2" y="2163"/>
              <a:ext cx="3146" cy="1884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1525" name="Line 7">
              <a:extLst>
                <a:ext uri="{FF2B5EF4-FFF2-40B4-BE49-F238E27FC236}">
                  <a16:creationId xmlns:a16="http://schemas.microsoft.com/office/drawing/2014/main" id="{2C065768-2F6B-4BB8-BCAE-2EA956D549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8" y="2163"/>
              <a:ext cx="1" cy="188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26" name="Line 8">
              <a:extLst>
                <a:ext uri="{FF2B5EF4-FFF2-40B4-BE49-F238E27FC236}">
                  <a16:creationId xmlns:a16="http://schemas.microsoft.com/office/drawing/2014/main" id="{20134F2E-BA4C-4547-A6DE-A001E28B0CC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1" y="2163"/>
              <a:ext cx="1" cy="188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27" name="Line 9">
              <a:extLst>
                <a:ext uri="{FF2B5EF4-FFF2-40B4-BE49-F238E27FC236}">
                  <a16:creationId xmlns:a16="http://schemas.microsoft.com/office/drawing/2014/main" id="{A4271359-995F-447E-9E9B-3BEEB3FD593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00" y="2163"/>
              <a:ext cx="1" cy="188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28" name="Line 10">
              <a:extLst>
                <a:ext uri="{FF2B5EF4-FFF2-40B4-BE49-F238E27FC236}">
                  <a16:creationId xmlns:a16="http://schemas.microsoft.com/office/drawing/2014/main" id="{867837E8-AD16-4D77-BB92-539E865011B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03" y="2163"/>
              <a:ext cx="1" cy="188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29" name="Line 11">
              <a:extLst>
                <a:ext uri="{FF2B5EF4-FFF2-40B4-BE49-F238E27FC236}">
                  <a16:creationId xmlns:a16="http://schemas.microsoft.com/office/drawing/2014/main" id="{0FAB5C9A-A28D-4305-A5B2-7CB3FC26AE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52" y="2163"/>
              <a:ext cx="1" cy="188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30" name="Line 12">
              <a:extLst>
                <a:ext uri="{FF2B5EF4-FFF2-40B4-BE49-F238E27FC236}">
                  <a16:creationId xmlns:a16="http://schemas.microsoft.com/office/drawing/2014/main" id="{A86ADB04-80E7-46EE-BFF7-3852E9D834B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55" y="2163"/>
              <a:ext cx="1" cy="188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31" name="Line 13">
              <a:extLst>
                <a:ext uri="{FF2B5EF4-FFF2-40B4-BE49-F238E27FC236}">
                  <a16:creationId xmlns:a16="http://schemas.microsoft.com/office/drawing/2014/main" id="{BBB0FED6-0F09-4B5E-B347-21CE24963F0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07" y="2163"/>
              <a:ext cx="1" cy="188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32" name="Line 14">
              <a:extLst>
                <a:ext uri="{FF2B5EF4-FFF2-40B4-BE49-F238E27FC236}">
                  <a16:creationId xmlns:a16="http://schemas.microsoft.com/office/drawing/2014/main" id="{BA4AB130-2293-4C20-9411-5BA14D08734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09" y="2163"/>
              <a:ext cx="1" cy="188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33" name="Line 15">
              <a:extLst>
                <a:ext uri="{FF2B5EF4-FFF2-40B4-BE49-F238E27FC236}">
                  <a16:creationId xmlns:a16="http://schemas.microsoft.com/office/drawing/2014/main" id="{C196F93B-E10F-4C80-82BA-52FC34E966A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58" y="2163"/>
              <a:ext cx="1" cy="188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34" name="Line 16">
              <a:extLst>
                <a:ext uri="{FF2B5EF4-FFF2-40B4-BE49-F238E27FC236}">
                  <a16:creationId xmlns:a16="http://schemas.microsoft.com/office/drawing/2014/main" id="{0C5C01A0-3401-434E-A9EA-67BACE7D9C7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61" y="2163"/>
              <a:ext cx="1" cy="188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35" name="Line 17">
              <a:extLst>
                <a:ext uri="{FF2B5EF4-FFF2-40B4-BE49-F238E27FC236}">
                  <a16:creationId xmlns:a16="http://schemas.microsoft.com/office/drawing/2014/main" id="{DCA3995E-3DB7-435B-8389-BD436D5B764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10" y="2163"/>
              <a:ext cx="1" cy="188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36" name="Line 18">
              <a:extLst>
                <a:ext uri="{FF2B5EF4-FFF2-40B4-BE49-F238E27FC236}">
                  <a16:creationId xmlns:a16="http://schemas.microsoft.com/office/drawing/2014/main" id="{019AB1A1-D9EA-4311-9FD6-822012BFE05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13" y="2163"/>
              <a:ext cx="1" cy="188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37" name="Line 19">
              <a:extLst>
                <a:ext uri="{FF2B5EF4-FFF2-40B4-BE49-F238E27FC236}">
                  <a16:creationId xmlns:a16="http://schemas.microsoft.com/office/drawing/2014/main" id="{881538FF-C35C-4D51-AAC4-00CEAE103DD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62" y="2163"/>
              <a:ext cx="1" cy="188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38" name="Line 20">
              <a:extLst>
                <a:ext uri="{FF2B5EF4-FFF2-40B4-BE49-F238E27FC236}">
                  <a16:creationId xmlns:a16="http://schemas.microsoft.com/office/drawing/2014/main" id="{83E69EB1-643A-4A76-B626-D0907405F46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65" y="2163"/>
              <a:ext cx="1" cy="188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39" name="Line 21">
              <a:extLst>
                <a:ext uri="{FF2B5EF4-FFF2-40B4-BE49-F238E27FC236}">
                  <a16:creationId xmlns:a16="http://schemas.microsoft.com/office/drawing/2014/main" id="{627620F6-5C4B-4299-B4DD-67664C10EA3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14" y="2163"/>
              <a:ext cx="1" cy="188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40" name="Line 22">
              <a:extLst>
                <a:ext uri="{FF2B5EF4-FFF2-40B4-BE49-F238E27FC236}">
                  <a16:creationId xmlns:a16="http://schemas.microsoft.com/office/drawing/2014/main" id="{40AF3FB0-7885-49A0-A88F-D5EAE4FA6FE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17" y="2163"/>
              <a:ext cx="1" cy="188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41" name="Line 23">
              <a:extLst>
                <a:ext uri="{FF2B5EF4-FFF2-40B4-BE49-F238E27FC236}">
                  <a16:creationId xmlns:a16="http://schemas.microsoft.com/office/drawing/2014/main" id="{3C97793F-7F29-4541-BEF1-14FB75DF13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5" y="3885"/>
              <a:ext cx="314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42" name="Line 24">
              <a:extLst>
                <a:ext uri="{FF2B5EF4-FFF2-40B4-BE49-F238E27FC236}">
                  <a16:creationId xmlns:a16="http://schemas.microsoft.com/office/drawing/2014/main" id="{30CD5EBC-E710-48A6-9031-5D85B55594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5" y="3888"/>
              <a:ext cx="314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43" name="Line 25">
              <a:extLst>
                <a:ext uri="{FF2B5EF4-FFF2-40B4-BE49-F238E27FC236}">
                  <a16:creationId xmlns:a16="http://schemas.microsoft.com/office/drawing/2014/main" id="{10C8D4FB-86FF-46E3-94D5-AEA12810DB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5" y="3492"/>
              <a:ext cx="314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44" name="Line 26">
              <a:extLst>
                <a:ext uri="{FF2B5EF4-FFF2-40B4-BE49-F238E27FC236}">
                  <a16:creationId xmlns:a16="http://schemas.microsoft.com/office/drawing/2014/main" id="{3D848087-7DAE-45E5-AC3E-8565A34C96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5" y="3495"/>
              <a:ext cx="314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45" name="Line 27">
              <a:extLst>
                <a:ext uri="{FF2B5EF4-FFF2-40B4-BE49-F238E27FC236}">
                  <a16:creationId xmlns:a16="http://schemas.microsoft.com/office/drawing/2014/main" id="{C5101D08-E209-4BAF-8226-74B8669495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5" y="2712"/>
              <a:ext cx="314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46" name="Line 28">
              <a:extLst>
                <a:ext uri="{FF2B5EF4-FFF2-40B4-BE49-F238E27FC236}">
                  <a16:creationId xmlns:a16="http://schemas.microsoft.com/office/drawing/2014/main" id="{294C7228-F38F-409D-83FE-FB25A9E4CE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5" y="2715"/>
              <a:ext cx="314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47" name="Line 29">
              <a:extLst>
                <a:ext uri="{FF2B5EF4-FFF2-40B4-BE49-F238E27FC236}">
                  <a16:creationId xmlns:a16="http://schemas.microsoft.com/office/drawing/2014/main" id="{9B704301-7D2F-4808-B32C-F774626286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5" y="2319"/>
              <a:ext cx="314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48" name="Line 30">
              <a:extLst>
                <a:ext uri="{FF2B5EF4-FFF2-40B4-BE49-F238E27FC236}">
                  <a16:creationId xmlns:a16="http://schemas.microsoft.com/office/drawing/2014/main" id="{F8C96715-888C-4911-80DB-CC2885FC34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5" y="2322"/>
              <a:ext cx="314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49" name="Line 31">
              <a:extLst>
                <a:ext uri="{FF2B5EF4-FFF2-40B4-BE49-F238E27FC236}">
                  <a16:creationId xmlns:a16="http://schemas.microsoft.com/office/drawing/2014/main" id="{28FAE9C2-8649-4A14-A96B-0C37797B8C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5" y="3099"/>
              <a:ext cx="314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50" name="Line 32">
              <a:extLst>
                <a:ext uri="{FF2B5EF4-FFF2-40B4-BE49-F238E27FC236}">
                  <a16:creationId xmlns:a16="http://schemas.microsoft.com/office/drawing/2014/main" id="{D467CD62-6056-4F5D-B3B4-BEA54B06D0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5" y="3102"/>
              <a:ext cx="314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51" name="Line 33">
              <a:extLst>
                <a:ext uri="{FF2B5EF4-FFF2-40B4-BE49-F238E27FC236}">
                  <a16:creationId xmlns:a16="http://schemas.microsoft.com/office/drawing/2014/main" id="{DCE352E9-8CBD-4197-8247-D76A45FF25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5" y="3105"/>
              <a:ext cx="314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52" name="Line 34">
              <a:extLst>
                <a:ext uri="{FF2B5EF4-FFF2-40B4-BE49-F238E27FC236}">
                  <a16:creationId xmlns:a16="http://schemas.microsoft.com/office/drawing/2014/main" id="{DEDE8D4E-784F-4709-B0BB-7DFBEB7093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5" y="3108"/>
              <a:ext cx="3143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53" name="Rectangle 35">
              <a:extLst>
                <a:ext uri="{FF2B5EF4-FFF2-40B4-BE49-F238E27FC236}">
                  <a16:creationId xmlns:a16="http://schemas.microsoft.com/office/drawing/2014/main" id="{7A35E662-EBC8-4109-9C69-4B0FE3AA50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56" y="2983"/>
              <a:ext cx="52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x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1554" name="Freeform 36">
              <a:extLst>
                <a:ext uri="{FF2B5EF4-FFF2-40B4-BE49-F238E27FC236}">
                  <a16:creationId xmlns:a16="http://schemas.microsoft.com/office/drawing/2014/main" id="{4D05CC80-2121-43D4-831A-87557AE095B9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6" y="3071"/>
              <a:ext cx="27" cy="68"/>
            </a:xfrm>
            <a:custGeom>
              <a:avLst/>
              <a:gdLst>
                <a:gd name="T0" fmla="*/ 0 w 27"/>
                <a:gd name="T1" fmla="*/ 0 h 68"/>
                <a:gd name="T2" fmla="*/ 27 w 27"/>
                <a:gd name="T3" fmla="*/ 34 h 68"/>
                <a:gd name="T4" fmla="*/ 0 w 27"/>
                <a:gd name="T5" fmla="*/ 68 h 68"/>
                <a:gd name="T6" fmla="*/ 0 w 27"/>
                <a:gd name="T7" fmla="*/ 0 h 6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7"/>
                <a:gd name="T13" fmla="*/ 0 h 68"/>
                <a:gd name="T14" fmla="*/ 27 w 27"/>
                <a:gd name="T15" fmla="*/ 68 h 6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7" h="68">
                  <a:moveTo>
                    <a:pt x="0" y="0"/>
                  </a:moveTo>
                  <a:lnTo>
                    <a:pt x="27" y="34"/>
                  </a:lnTo>
                  <a:lnTo>
                    <a:pt x="0" y="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555" name="Line 37">
              <a:extLst>
                <a:ext uri="{FF2B5EF4-FFF2-40B4-BE49-F238E27FC236}">
                  <a16:creationId xmlns:a16="http://schemas.microsoft.com/office/drawing/2014/main" id="{765AB8A6-C205-42C3-94AE-35898FFB9FC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4" y="2163"/>
              <a:ext cx="1" cy="188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56" name="Line 38">
              <a:extLst>
                <a:ext uri="{FF2B5EF4-FFF2-40B4-BE49-F238E27FC236}">
                  <a16:creationId xmlns:a16="http://schemas.microsoft.com/office/drawing/2014/main" id="{05806FE3-0C2D-4F8C-9D4E-FF59373C7F6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6" y="2163"/>
              <a:ext cx="1" cy="188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57" name="Line 39">
              <a:extLst>
                <a:ext uri="{FF2B5EF4-FFF2-40B4-BE49-F238E27FC236}">
                  <a16:creationId xmlns:a16="http://schemas.microsoft.com/office/drawing/2014/main" id="{D1F6AFCB-38D9-441D-8040-6DCA8046FFC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9" y="2163"/>
              <a:ext cx="1" cy="188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58" name="Line 40">
              <a:extLst>
                <a:ext uri="{FF2B5EF4-FFF2-40B4-BE49-F238E27FC236}">
                  <a16:creationId xmlns:a16="http://schemas.microsoft.com/office/drawing/2014/main" id="{94D69DE2-287E-4990-9CBD-6DBBC6AA53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1" y="2163"/>
              <a:ext cx="1" cy="188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59" name="Rectangle 41">
              <a:extLst>
                <a:ext uri="{FF2B5EF4-FFF2-40B4-BE49-F238E27FC236}">
                  <a16:creationId xmlns:a16="http://schemas.microsoft.com/office/drawing/2014/main" id="{34D8602A-4737-43BA-9B0C-429662D1EC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3" y="2157"/>
              <a:ext cx="52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y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1560" name="Freeform 42">
              <a:extLst>
                <a:ext uri="{FF2B5EF4-FFF2-40B4-BE49-F238E27FC236}">
                  <a16:creationId xmlns:a16="http://schemas.microsoft.com/office/drawing/2014/main" id="{22E8D1F1-2918-4856-A28A-78EEAD020C97}"/>
                </a:ext>
              </a:extLst>
            </p:cNvPr>
            <p:cNvSpPr>
              <a:spLocks/>
            </p:cNvSpPr>
            <p:nvPr/>
          </p:nvSpPr>
          <p:spPr bwMode="auto">
            <a:xfrm>
              <a:off x="472" y="2166"/>
              <a:ext cx="54" cy="34"/>
            </a:xfrm>
            <a:custGeom>
              <a:avLst/>
              <a:gdLst>
                <a:gd name="T0" fmla="*/ 0 w 54"/>
                <a:gd name="T1" fmla="*/ 34 h 34"/>
                <a:gd name="T2" fmla="*/ 27 w 54"/>
                <a:gd name="T3" fmla="*/ 0 h 34"/>
                <a:gd name="T4" fmla="*/ 54 w 54"/>
                <a:gd name="T5" fmla="*/ 34 h 34"/>
                <a:gd name="T6" fmla="*/ 0 w 54"/>
                <a:gd name="T7" fmla="*/ 34 h 3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4"/>
                <a:gd name="T13" fmla="*/ 0 h 34"/>
                <a:gd name="T14" fmla="*/ 54 w 54"/>
                <a:gd name="T15" fmla="*/ 34 h 3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4" h="34">
                  <a:moveTo>
                    <a:pt x="0" y="34"/>
                  </a:moveTo>
                  <a:lnTo>
                    <a:pt x="27" y="0"/>
                  </a:lnTo>
                  <a:lnTo>
                    <a:pt x="54" y="34"/>
                  </a:lnTo>
                  <a:lnTo>
                    <a:pt x="0" y="34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561" name="Rectangle 43">
              <a:extLst>
                <a:ext uri="{FF2B5EF4-FFF2-40B4-BE49-F238E27FC236}">
                  <a16:creationId xmlns:a16="http://schemas.microsoft.com/office/drawing/2014/main" id="{59F0CEF5-1698-47DD-B376-5145D118AA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2" y="2163"/>
              <a:ext cx="3146" cy="1884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1562" name="Rectangle 44">
              <a:extLst>
                <a:ext uri="{FF2B5EF4-FFF2-40B4-BE49-F238E27FC236}">
                  <a16:creationId xmlns:a16="http://schemas.microsoft.com/office/drawing/2014/main" id="{4724FDA7-5D16-49C6-8FCC-C0FAE56BAA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" y="3126"/>
              <a:ext cx="5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Symbol" panose="05050102010706020507" pitchFamily="18" charset="2"/>
                </a:rPr>
                <a:t>0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1563" name="Line 45">
              <a:extLst>
                <a:ext uri="{FF2B5EF4-FFF2-40B4-BE49-F238E27FC236}">
                  <a16:creationId xmlns:a16="http://schemas.microsoft.com/office/drawing/2014/main" id="{BBEB2386-1A77-4819-93AC-E6CB7078FC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51" y="3087"/>
              <a:ext cx="1" cy="3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64" name="Rectangle 46">
              <a:extLst>
                <a:ext uri="{FF2B5EF4-FFF2-40B4-BE49-F238E27FC236}">
                  <a16:creationId xmlns:a16="http://schemas.microsoft.com/office/drawing/2014/main" id="{77F1582E-9465-4B88-AF90-1C3A7BA7B4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4" y="3126"/>
              <a:ext cx="128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Symbol" panose="05050102010706020507" pitchFamily="18" charset="2"/>
                </a:rPr>
                <a:t>0.5p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1565" name="Line 47">
              <a:extLst>
                <a:ext uri="{FF2B5EF4-FFF2-40B4-BE49-F238E27FC236}">
                  <a16:creationId xmlns:a16="http://schemas.microsoft.com/office/drawing/2014/main" id="{F6A2F809-A2D0-4EFE-84C6-86877BA9F0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3" y="3087"/>
              <a:ext cx="1" cy="3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66" name="Rectangle 48">
              <a:extLst>
                <a:ext uri="{FF2B5EF4-FFF2-40B4-BE49-F238E27FC236}">
                  <a16:creationId xmlns:a16="http://schemas.microsoft.com/office/drawing/2014/main" id="{F992B361-F0F2-417D-ACEF-C35036A616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5" y="3126"/>
              <a:ext cx="62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Symbol" panose="05050102010706020507" pitchFamily="18" charset="2"/>
                </a:rPr>
                <a:t>p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1567" name="Line 49">
              <a:extLst>
                <a:ext uri="{FF2B5EF4-FFF2-40B4-BE49-F238E27FC236}">
                  <a16:creationId xmlns:a16="http://schemas.microsoft.com/office/drawing/2014/main" id="{70977D4A-25A6-4ED0-9116-EB428814DB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57" y="3087"/>
              <a:ext cx="1" cy="3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68" name="Rectangle 50">
              <a:extLst>
                <a:ext uri="{FF2B5EF4-FFF2-40B4-BE49-F238E27FC236}">
                  <a16:creationId xmlns:a16="http://schemas.microsoft.com/office/drawing/2014/main" id="{EBE2EE59-60AF-490E-AE7C-D1A1858AF3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0" y="3126"/>
              <a:ext cx="128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Symbol" panose="05050102010706020507" pitchFamily="18" charset="2"/>
                </a:rPr>
                <a:t>1.5p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1569" name="Line 51">
              <a:extLst>
                <a:ext uri="{FF2B5EF4-FFF2-40B4-BE49-F238E27FC236}">
                  <a16:creationId xmlns:a16="http://schemas.microsoft.com/office/drawing/2014/main" id="{19C5D320-F16C-4CB9-81AF-DFFB944E25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09" y="3087"/>
              <a:ext cx="1" cy="3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70" name="Rectangle 52">
              <a:extLst>
                <a:ext uri="{FF2B5EF4-FFF2-40B4-BE49-F238E27FC236}">
                  <a16:creationId xmlns:a16="http://schemas.microsoft.com/office/drawing/2014/main" id="{21264309-A729-41D5-9051-6F8A14327E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2" y="3126"/>
              <a:ext cx="8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Symbol" panose="05050102010706020507" pitchFamily="18" charset="2"/>
                </a:rPr>
                <a:t>2p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1571" name="Line 53">
              <a:extLst>
                <a:ext uri="{FF2B5EF4-FFF2-40B4-BE49-F238E27FC236}">
                  <a16:creationId xmlns:a16="http://schemas.microsoft.com/office/drawing/2014/main" id="{4B3FAE9B-07C8-4FEC-AC06-5124C72B7F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61" y="3087"/>
              <a:ext cx="1" cy="3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72" name="Rectangle 54">
              <a:extLst>
                <a:ext uri="{FF2B5EF4-FFF2-40B4-BE49-F238E27FC236}">
                  <a16:creationId xmlns:a16="http://schemas.microsoft.com/office/drawing/2014/main" id="{0F9D344E-4249-4A5D-8567-13EEB5D3CB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4" y="3126"/>
              <a:ext cx="128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Symbol" panose="05050102010706020507" pitchFamily="18" charset="2"/>
                </a:rPr>
                <a:t>2.5p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1573" name="Line 55">
              <a:extLst>
                <a:ext uri="{FF2B5EF4-FFF2-40B4-BE49-F238E27FC236}">
                  <a16:creationId xmlns:a16="http://schemas.microsoft.com/office/drawing/2014/main" id="{685A6582-E887-4430-B122-BCE6F14BD2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3" y="3087"/>
              <a:ext cx="1" cy="3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74" name="Rectangle 56">
              <a:extLst>
                <a:ext uri="{FF2B5EF4-FFF2-40B4-BE49-F238E27FC236}">
                  <a16:creationId xmlns:a16="http://schemas.microsoft.com/office/drawing/2014/main" id="{A255B7D6-43C9-4DD0-AEE1-F0D9FBBB78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6" y="3126"/>
              <a:ext cx="8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Symbol" panose="05050102010706020507" pitchFamily="18" charset="2"/>
                </a:rPr>
                <a:t>3p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1575" name="Line 57">
              <a:extLst>
                <a:ext uri="{FF2B5EF4-FFF2-40B4-BE49-F238E27FC236}">
                  <a16:creationId xmlns:a16="http://schemas.microsoft.com/office/drawing/2014/main" id="{EC02A9D2-5981-42F3-AA27-27D7258533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65" y="3087"/>
              <a:ext cx="1" cy="3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76" name="Rectangle 58">
              <a:extLst>
                <a:ext uri="{FF2B5EF4-FFF2-40B4-BE49-F238E27FC236}">
                  <a16:creationId xmlns:a16="http://schemas.microsoft.com/office/drawing/2014/main" id="{9F8CBD7C-CBEC-4C22-89CC-828E5787D1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18" y="3126"/>
              <a:ext cx="128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Symbol" panose="05050102010706020507" pitchFamily="18" charset="2"/>
                </a:rPr>
                <a:t>3.5p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1577" name="Line 59">
              <a:extLst>
                <a:ext uri="{FF2B5EF4-FFF2-40B4-BE49-F238E27FC236}">
                  <a16:creationId xmlns:a16="http://schemas.microsoft.com/office/drawing/2014/main" id="{1DE263E4-1E6D-432E-923D-DC68C885D7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17" y="3087"/>
              <a:ext cx="1" cy="3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78" name="Rectangle 60">
              <a:extLst>
                <a:ext uri="{FF2B5EF4-FFF2-40B4-BE49-F238E27FC236}">
                  <a16:creationId xmlns:a16="http://schemas.microsoft.com/office/drawing/2014/main" id="{8497CB44-D243-4256-B130-368C0CC151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90" y="3126"/>
              <a:ext cx="8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Symbol" panose="05050102010706020507" pitchFamily="18" charset="2"/>
                </a:rPr>
                <a:t>4p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1579" name="Rectangle 61">
              <a:extLst>
                <a:ext uri="{FF2B5EF4-FFF2-40B4-BE49-F238E27FC236}">
                  <a16:creationId xmlns:a16="http://schemas.microsoft.com/office/drawing/2014/main" id="{BEAE9615-9BB5-4318-ADA0-4154C0F311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" y="3849"/>
              <a:ext cx="96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Courier New" panose="02070309020205020404" pitchFamily="49" charset="0"/>
                </a:rPr>
                <a:t>-1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1580" name="Line 62">
              <a:extLst>
                <a:ext uri="{FF2B5EF4-FFF2-40B4-BE49-F238E27FC236}">
                  <a16:creationId xmlns:a16="http://schemas.microsoft.com/office/drawing/2014/main" id="{27C45F1F-49EF-4CA4-BF03-D212D941C2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4" y="3888"/>
              <a:ext cx="3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81" name="Rectangle 63">
              <a:extLst>
                <a:ext uri="{FF2B5EF4-FFF2-40B4-BE49-F238E27FC236}">
                  <a16:creationId xmlns:a16="http://schemas.microsoft.com/office/drawing/2014/main" id="{BE9F49F1-A5FC-4180-9366-D6D93FF3CC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4" y="3456"/>
              <a:ext cx="160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Courier New" panose="02070309020205020404" pitchFamily="49" charset="0"/>
                </a:rPr>
                <a:t>-0.5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1582" name="Line 64">
              <a:extLst>
                <a:ext uri="{FF2B5EF4-FFF2-40B4-BE49-F238E27FC236}">
                  <a16:creationId xmlns:a16="http://schemas.microsoft.com/office/drawing/2014/main" id="{55EEBD3E-E1A7-4162-876D-1832AEB356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4" y="3495"/>
              <a:ext cx="3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83" name="Rectangle 65">
              <a:extLst>
                <a:ext uri="{FF2B5EF4-FFF2-40B4-BE49-F238E27FC236}">
                  <a16:creationId xmlns:a16="http://schemas.microsoft.com/office/drawing/2014/main" id="{C081D69B-F158-48CA-9D3C-EDAF256962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8" y="2675"/>
              <a:ext cx="128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Courier New" panose="02070309020205020404" pitchFamily="49" charset="0"/>
                </a:rPr>
                <a:t>0.5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1584" name="Line 66">
              <a:extLst>
                <a:ext uri="{FF2B5EF4-FFF2-40B4-BE49-F238E27FC236}">
                  <a16:creationId xmlns:a16="http://schemas.microsoft.com/office/drawing/2014/main" id="{5473501E-D13D-4A18-A6DC-56D7658AD6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4" y="2715"/>
              <a:ext cx="3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85" name="Rectangle 67">
              <a:extLst>
                <a:ext uri="{FF2B5EF4-FFF2-40B4-BE49-F238E27FC236}">
                  <a16:creationId xmlns:a16="http://schemas.microsoft.com/office/drawing/2014/main" id="{2CB263A4-CE04-4888-9E96-1BCFEEC6FE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7" y="2282"/>
              <a:ext cx="64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Courier New" panose="02070309020205020404" pitchFamily="49" charset="0"/>
                </a:rPr>
                <a:t>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1586" name="Line 68">
              <a:extLst>
                <a:ext uri="{FF2B5EF4-FFF2-40B4-BE49-F238E27FC236}">
                  <a16:creationId xmlns:a16="http://schemas.microsoft.com/office/drawing/2014/main" id="{FCF558FF-C219-4D72-BA12-425BC7F737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4" y="2322"/>
              <a:ext cx="3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87" name="Rectangle 70">
              <a:extLst>
                <a:ext uri="{FF2B5EF4-FFF2-40B4-BE49-F238E27FC236}">
                  <a16:creationId xmlns:a16="http://schemas.microsoft.com/office/drawing/2014/main" id="{A4B2B6C2-009B-4DEE-B37A-3384E73AD8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2" y="2163"/>
              <a:ext cx="3146" cy="1884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</p:grp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03CC1A9C-80D4-44DF-9D52-D95776BFA472}"/>
              </a:ext>
            </a:extLst>
          </p:cNvPr>
          <p:cNvCxnSpPr/>
          <p:nvPr/>
        </p:nvCxnSpPr>
        <p:spPr>
          <a:xfrm>
            <a:off x="314325" y="3757613"/>
            <a:ext cx="8358188" cy="1587"/>
          </a:xfrm>
          <a:prstGeom prst="line">
            <a:avLst/>
          </a:prstGeom>
          <a:ln w="28575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083FE38D-8394-47CB-9E38-02F5785109DB}"/>
              </a:ext>
            </a:extLst>
          </p:cNvPr>
          <p:cNvCxnSpPr/>
          <p:nvPr/>
        </p:nvCxnSpPr>
        <p:spPr>
          <a:xfrm>
            <a:off x="325438" y="6245225"/>
            <a:ext cx="8358187" cy="1588"/>
          </a:xfrm>
          <a:prstGeom prst="line">
            <a:avLst/>
          </a:prstGeom>
          <a:ln w="28575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5" name="Object 71">
            <a:extLst>
              <a:ext uri="{FF2B5EF4-FFF2-40B4-BE49-F238E27FC236}">
                <a16:creationId xmlns:a16="http://schemas.microsoft.com/office/drawing/2014/main" id="{B116ED57-917F-4A4E-8706-2E415C12AEB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37038" y="1449388"/>
          <a:ext cx="1404937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85800" imgH="203200" progId="Equation.DSMT4">
                  <p:embed/>
                </p:oleObj>
              </mc:Choice>
              <mc:Fallback>
                <p:oleObj name="Equation" r:id="rId4" imgW="685800" imgH="203200" progId="Equation.DSMT4">
                  <p:embed/>
                  <p:pic>
                    <p:nvPicPr>
                      <p:cNvPr id="75" name="Object 71">
                        <a:extLst>
                          <a:ext uri="{FF2B5EF4-FFF2-40B4-BE49-F238E27FC236}">
                            <a16:creationId xmlns:a16="http://schemas.microsoft.com/office/drawing/2014/main" id="{B116ED57-917F-4A4E-8706-2E415C12AEB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7038" y="1449388"/>
                        <a:ext cx="1404937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6" name="Oval 75">
            <a:extLst>
              <a:ext uri="{FF2B5EF4-FFF2-40B4-BE49-F238E27FC236}">
                <a16:creationId xmlns:a16="http://schemas.microsoft.com/office/drawing/2014/main" id="{7C7834FC-C426-4D9C-A357-18A274B26EA3}"/>
              </a:ext>
            </a:extLst>
          </p:cNvPr>
          <p:cNvSpPr/>
          <p:nvPr/>
        </p:nvSpPr>
        <p:spPr>
          <a:xfrm>
            <a:off x="844550" y="3708400"/>
            <a:ext cx="125413" cy="112713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BB5CEE12-CB43-4782-BF48-8054A596CE19}"/>
              </a:ext>
            </a:extLst>
          </p:cNvPr>
          <p:cNvSpPr/>
          <p:nvPr/>
        </p:nvSpPr>
        <p:spPr>
          <a:xfrm>
            <a:off x="4570413" y="3694113"/>
            <a:ext cx="125412" cy="11271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E1438F26-29F6-43E1-951E-3E5D755BE8FD}"/>
              </a:ext>
            </a:extLst>
          </p:cNvPr>
          <p:cNvSpPr/>
          <p:nvPr/>
        </p:nvSpPr>
        <p:spPr>
          <a:xfrm>
            <a:off x="1768475" y="4951413"/>
            <a:ext cx="125413" cy="11271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26DFA6DF-8E1F-471B-B9EA-CC402AD1B371}"/>
              </a:ext>
            </a:extLst>
          </p:cNvPr>
          <p:cNvSpPr/>
          <p:nvPr/>
        </p:nvSpPr>
        <p:spPr>
          <a:xfrm>
            <a:off x="3636963" y="4954588"/>
            <a:ext cx="125412" cy="11271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38E58483-601B-40C9-961F-6174922607BF}"/>
              </a:ext>
            </a:extLst>
          </p:cNvPr>
          <p:cNvSpPr/>
          <p:nvPr/>
        </p:nvSpPr>
        <p:spPr>
          <a:xfrm>
            <a:off x="2687638" y="6194425"/>
            <a:ext cx="127000" cy="112713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B858570A-0F62-481B-BF83-8FD5DE31A0B5}"/>
              </a:ext>
            </a:extLst>
          </p:cNvPr>
          <p:cNvSpPr/>
          <p:nvPr/>
        </p:nvSpPr>
        <p:spPr>
          <a:xfrm>
            <a:off x="5516563" y="4968875"/>
            <a:ext cx="127000" cy="112713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CA8FDDD9-92A4-46E3-9B63-C0587D3EF6FA}"/>
              </a:ext>
            </a:extLst>
          </p:cNvPr>
          <p:cNvSpPr/>
          <p:nvPr/>
        </p:nvSpPr>
        <p:spPr>
          <a:xfrm>
            <a:off x="7373938" y="4956175"/>
            <a:ext cx="127000" cy="112713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aphicFrame>
        <p:nvGraphicFramePr>
          <p:cNvPr id="93" name="Object 3">
            <a:extLst>
              <a:ext uri="{FF2B5EF4-FFF2-40B4-BE49-F238E27FC236}">
                <a16:creationId xmlns:a16="http://schemas.microsoft.com/office/drawing/2014/main" id="{78647774-B506-4118-81EE-A5BC673AB61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65388" y="2690813"/>
          <a:ext cx="857250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18918" imgH="177723" progId="Equation.DSMT4">
                  <p:embed/>
                </p:oleObj>
              </mc:Choice>
              <mc:Fallback>
                <p:oleObj name="Equation" r:id="rId6" imgW="418918" imgH="177723" progId="Equation.DSMT4">
                  <p:embed/>
                  <p:pic>
                    <p:nvPicPr>
                      <p:cNvPr id="93" name="Object 3">
                        <a:extLst>
                          <a:ext uri="{FF2B5EF4-FFF2-40B4-BE49-F238E27FC236}">
                            <a16:creationId xmlns:a16="http://schemas.microsoft.com/office/drawing/2014/main" id="{78647774-B506-4118-81EE-A5BC673AB61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5388" y="2690813"/>
                        <a:ext cx="857250" cy="363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6" name="Freeform 52">
            <a:extLst>
              <a:ext uri="{FF2B5EF4-FFF2-40B4-BE49-F238E27FC236}">
                <a16:creationId xmlns:a16="http://schemas.microsoft.com/office/drawing/2014/main" id="{D04E1515-7607-443B-92BF-CAAC1563C41D}"/>
              </a:ext>
            </a:extLst>
          </p:cNvPr>
          <p:cNvSpPr>
            <a:spLocks/>
          </p:cNvSpPr>
          <p:nvPr/>
        </p:nvSpPr>
        <p:spPr bwMode="auto">
          <a:xfrm flipH="1">
            <a:off x="862013" y="3762375"/>
            <a:ext cx="5494337" cy="2474913"/>
          </a:xfrm>
          <a:custGeom>
            <a:avLst/>
            <a:gdLst>
              <a:gd name="T0" fmla="*/ 2147483646 w 1277"/>
              <a:gd name="T1" fmla="*/ 2147483646 h 616"/>
              <a:gd name="T2" fmla="*/ 2147483646 w 1277"/>
              <a:gd name="T3" fmla="*/ 2147483646 h 616"/>
              <a:gd name="T4" fmla="*/ 2147483646 w 1277"/>
              <a:gd name="T5" fmla="*/ 2147483646 h 616"/>
              <a:gd name="T6" fmla="*/ 2147483646 w 1277"/>
              <a:gd name="T7" fmla="*/ 2147483646 h 616"/>
              <a:gd name="T8" fmla="*/ 2147483646 w 1277"/>
              <a:gd name="T9" fmla="*/ 2147483646 h 616"/>
              <a:gd name="T10" fmla="*/ 2147483646 w 1277"/>
              <a:gd name="T11" fmla="*/ 2147483646 h 616"/>
              <a:gd name="T12" fmla="*/ 2147483646 w 1277"/>
              <a:gd name="T13" fmla="*/ 2147483646 h 616"/>
              <a:gd name="T14" fmla="*/ 2147483646 w 1277"/>
              <a:gd name="T15" fmla="*/ 2147483646 h 616"/>
              <a:gd name="T16" fmla="*/ 2147483646 w 1277"/>
              <a:gd name="T17" fmla="*/ 2147483646 h 616"/>
              <a:gd name="T18" fmla="*/ 2147483646 w 1277"/>
              <a:gd name="T19" fmla="*/ 2147483646 h 616"/>
              <a:gd name="T20" fmla="*/ 2147483646 w 1277"/>
              <a:gd name="T21" fmla="*/ 2147483646 h 616"/>
              <a:gd name="T22" fmla="*/ 2147483646 w 1277"/>
              <a:gd name="T23" fmla="*/ 2147483646 h 616"/>
              <a:gd name="T24" fmla="*/ 2147483646 w 1277"/>
              <a:gd name="T25" fmla="*/ 2147483646 h 616"/>
              <a:gd name="T26" fmla="*/ 2147483646 w 1277"/>
              <a:gd name="T27" fmla="*/ 2147483646 h 616"/>
              <a:gd name="T28" fmla="*/ 2147483646 w 1277"/>
              <a:gd name="T29" fmla="*/ 2147483646 h 616"/>
              <a:gd name="T30" fmla="*/ 2147483646 w 1277"/>
              <a:gd name="T31" fmla="*/ 2147483646 h 616"/>
              <a:gd name="T32" fmla="*/ 2147483646 w 1277"/>
              <a:gd name="T33" fmla="*/ 2147483646 h 616"/>
              <a:gd name="T34" fmla="*/ 2147483646 w 1277"/>
              <a:gd name="T35" fmla="*/ 2147483646 h 616"/>
              <a:gd name="T36" fmla="*/ 2147483646 w 1277"/>
              <a:gd name="T37" fmla="*/ 2147483646 h 616"/>
              <a:gd name="T38" fmla="*/ 2147483646 w 1277"/>
              <a:gd name="T39" fmla="*/ 2147483646 h 616"/>
              <a:gd name="T40" fmla="*/ 2147483646 w 1277"/>
              <a:gd name="T41" fmla="*/ 2147483646 h 616"/>
              <a:gd name="T42" fmla="*/ 2147483646 w 1277"/>
              <a:gd name="T43" fmla="*/ 2147483646 h 616"/>
              <a:gd name="T44" fmla="*/ 2147483646 w 1277"/>
              <a:gd name="T45" fmla="*/ 2147483646 h 616"/>
              <a:gd name="T46" fmla="*/ 2147483646 w 1277"/>
              <a:gd name="T47" fmla="*/ 2147483646 h 616"/>
              <a:gd name="T48" fmla="*/ 2147483646 w 1277"/>
              <a:gd name="T49" fmla="*/ 2147483646 h 616"/>
              <a:gd name="T50" fmla="*/ 2147483646 w 1277"/>
              <a:gd name="T51" fmla="*/ 2147483646 h 616"/>
              <a:gd name="T52" fmla="*/ 2147483646 w 1277"/>
              <a:gd name="T53" fmla="*/ 2147483646 h 616"/>
              <a:gd name="T54" fmla="*/ 2147483646 w 1277"/>
              <a:gd name="T55" fmla="*/ 2147483646 h 616"/>
              <a:gd name="T56" fmla="*/ 2147483646 w 1277"/>
              <a:gd name="T57" fmla="*/ 2147483646 h 616"/>
              <a:gd name="T58" fmla="*/ 2147483646 w 1277"/>
              <a:gd name="T59" fmla="*/ 2147483646 h 616"/>
              <a:gd name="T60" fmla="*/ 2147483646 w 1277"/>
              <a:gd name="T61" fmla="*/ 2147483646 h 616"/>
              <a:gd name="T62" fmla="*/ 2147483646 w 1277"/>
              <a:gd name="T63" fmla="*/ 2147483646 h 616"/>
              <a:gd name="T64" fmla="*/ 2147483646 w 1277"/>
              <a:gd name="T65" fmla="*/ 2147483646 h 616"/>
              <a:gd name="T66" fmla="*/ 2147483646 w 1277"/>
              <a:gd name="T67" fmla="*/ 2147483646 h 616"/>
              <a:gd name="T68" fmla="*/ 2147483646 w 1277"/>
              <a:gd name="T69" fmla="*/ 2147483646 h 616"/>
              <a:gd name="T70" fmla="*/ 2147483646 w 1277"/>
              <a:gd name="T71" fmla="*/ 2147483646 h 616"/>
              <a:gd name="T72" fmla="*/ 2147483646 w 1277"/>
              <a:gd name="T73" fmla="*/ 2147483646 h 616"/>
              <a:gd name="T74" fmla="*/ 2147483646 w 1277"/>
              <a:gd name="T75" fmla="*/ 2147483646 h 616"/>
              <a:gd name="T76" fmla="*/ 2147483646 w 1277"/>
              <a:gd name="T77" fmla="*/ 2147483646 h 616"/>
              <a:gd name="T78" fmla="*/ 2147483646 w 1277"/>
              <a:gd name="T79" fmla="*/ 2147483646 h 616"/>
              <a:gd name="T80" fmla="*/ 2147483646 w 1277"/>
              <a:gd name="T81" fmla="*/ 2147483646 h 616"/>
              <a:gd name="T82" fmla="*/ 2147483646 w 1277"/>
              <a:gd name="T83" fmla="*/ 2147483646 h 616"/>
              <a:gd name="T84" fmla="*/ 2147483646 w 1277"/>
              <a:gd name="T85" fmla="*/ 2147483646 h 616"/>
              <a:gd name="T86" fmla="*/ 2147483646 w 1277"/>
              <a:gd name="T87" fmla="*/ 2147483646 h 616"/>
              <a:gd name="T88" fmla="*/ 2147483646 w 1277"/>
              <a:gd name="T89" fmla="*/ 2147483646 h 616"/>
              <a:gd name="T90" fmla="*/ 2147483646 w 1277"/>
              <a:gd name="T91" fmla="*/ 2147483646 h 616"/>
              <a:gd name="T92" fmla="*/ 2147483646 w 1277"/>
              <a:gd name="T93" fmla="*/ 2147483646 h 616"/>
              <a:gd name="T94" fmla="*/ 2147483646 w 1277"/>
              <a:gd name="T95" fmla="*/ 2147483646 h 616"/>
              <a:gd name="T96" fmla="*/ 2147483646 w 1277"/>
              <a:gd name="T97" fmla="*/ 2147483646 h 616"/>
              <a:gd name="T98" fmla="*/ 2147483646 w 1277"/>
              <a:gd name="T99" fmla="*/ 2147483646 h 616"/>
              <a:gd name="T100" fmla="*/ 2147483646 w 1277"/>
              <a:gd name="T101" fmla="*/ 2147483646 h 616"/>
              <a:gd name="T102" fmla="*/ 2147483646 w 1277"/>
              <a:gd name="T103" fmla="*/ 2147483646 h 616"/>
              <a:gd name="T104" fmla="*/ 2147483646 w 1277"/>
              <a:gd name="T105" fmla="*/ 2147483646 h 616"/>
              <a:gd name="T106" fmla="*/ 2147483646 w 1277"/>
              <a:gd name="T107" fmla="*/ 2147483646 h 616"/>
              <a:gd name="T108" fmla="*/ 2147483646 w 1277"/>
              <a:gd name="T109" fmla="*/ 2147483646 h 616"/>
              <a:gd name="T110" fmla="*/ 2147483646 w 1277"/>
              <a:gd name="T111" fmla="*/ 2147483646 h 616"/>
              <a:gd name="T112" fmla="*/ 2147483646 w 1277"/>
              <a:gd name="T113" fmla="*/ 2147483646 h 616"/>
              <a:gd name="T114" fmla="*/ 2147483646 w 1277"/>
              <a:gd name="T115" fmla="*/ 2147483646 h 61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277"/>
              <a:gd name="T175" fmla="*/ 0 h 616"/>
              <a:gd name="T176" fmla="*/ 1277 w 1277"/>
              <a:gd name="T177" fmla="*/ 616 h 616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277" h="616">
                <a:moveTo>
                  <a:pt x="0" y="613"/>
                </a:moveTo>
                <a:lnTo>
                  <a:pt x="2" y="612"/>
                </a:lnTo>
                <a:lnTo>
                  <a:pt x="4" y="612"/>
                </a:lnTo>
                <a:lnTo>
                  <a:pt x="6" y="611"/>
                </a:lnTo>
                <a:lnTo>
                  <a:pt x="8" y="610"/>
                </a:lnTo>
                <a:lnTo>
                  <a:pt x="10" y="609"/>
                </a:lnTo>
                <a:lnTo>
                  <a:pt x="12" y="608"/>
                </a:lnTo>
                <a:lnTo>
                  <a:pt x="14" y="607"/>
                </a:lnTo>
                <a:lnTo>
                  <a:pt x="16" y="606"/>
                </a:lnTo>
                <a:lnTo>
                  <a:pt x="18" y="604"/>
                </a:lnTo>
                <a:lnTo>
                  <a:pt x="20" y="603"/>
                </a:lnTo>
                <a:lnTo>
                  <a:pt x="22" y="602"/>
                </a:lnTo>
                <a:lnTo>
                  <a:pt x="24" y="601"/>
                </a:lnTo>
                <a:lnTo>
                  <a:pt x="26" y="599"/>
                </a:lnTo>
                <a:lnTo>
                  <a:pt x="28" y="598"/>
                </a:lnTo>
                <a:lnTo>
                  <a:pt x="30" y="596"/>
                </a:lnTo>
                <a:lnTo>
                  <a:pt x="32" y="594"/>
                </a:lnTo>
                <a:lnTo>
                  <a:pt x="34" y="593"/>
                </a:lnTo>
                <a:lnTo>
                  <a:pt x="36" y="591"/>
                </a:lnTo>
                <a:lnTo>
                  <a:pt x="38" y="589"/>
                </a:lnTo>
                <a:lnTo>
                  <a:pt x="40" y="587"/>
                </a:lnTo>
                <a:lnTo>
                  <a:pt x="42" y="585"/>
                </a:lnTo>
                <a:lnTo>
                  <a:pt x="44" y="583"/>
                </a:lnTo>
                <a:lnTo>
                  <a:pt x="46" y="581"/>
                </a:lnTo>
                <a:lnTo>
                  <a:pt x="48" y="579"/>
                </a:lnTo>
                <a:lnTo>
                  <a:pt x="50" y="577"/>
                </a:lnTo>
                <a:lnTo>
                  <a:pt x="52" y="575"/>
                </a:lnTo>
                <a:lnTo>
                  <a:pt x="54" y="572"/>
                </a:lnTo>
                <a:lnTo>
                  <a:pt x="56" y="570"/>
                </a:lnTo>
                <a:lnTo>
                  <a:pt x="58" y="567"/>
                </a:lnTo>
                <a:lnTo>
                  <a:pt x="60" y="565"/>
                </a:lnTo>
                <a:lnTo>
                  <a:pt x="62" y="562"/>
                </a:lnTo>
                <a:lnTo>
                  <a:pt x="64" y="560"/>
                </a:lnTo>
                <a:lnTo>
                  <a:pt x="66" y="557"/>
                </a:lnTo>
                <a:lnTo>
                  <a:pt x="68" y="555"/>
                </a:lnTo>
                <a:lnTo>
                  <a:pt x="70" y="552"/>
                </a:lnTo>
                <a:lnTo>
                  <a:pt x="72" y="549"/>
                </a:lnTo>
                <a:lnTo>
                  <a:pt x="74" y="546"/>
                </a:lnTo>
                <a:lnTo>
                  <a:pt x="76" y="543"/>
                </a:lnTo>
                <a:lnTo>
                  <a:pt x="78" y="540"/>
                </a:lnTo>
                <a:lnTo>
                  <a:pt x="80" y="537"/>
                </a:lnTo>
                <a:lnTo>
                  <a:pt x="82" y="534"/>
                </a:lnTo>
                <a:lnTo>
                  <a:pt x="84" y="531"/>
                </a:lnTo>
                <a:lnTo>
                  <a:pt x="86" y="528"/>
                </a:lnTo>
                <a:lnTo>
                  <a:pt x="88" y="525"/>
                </a:lnTo>
                <a:lnTo>
                  <a:pt x="90" y="522"/>
                </a:lnTo>
                <a:lnTo>
                  <a:pt x="92" y="518"/>
                </a:lnTo>
                <a:lnTo>
                  <a:pt x="94" y="515"/>
                </a:lnTo>
                <a:lnTo>
                  <a:pt x="96" y="512"/>
                </a:lnTo>
                <a:lnTo>
                  <a:pt x="98" y="508"/>
                </a:lnTo>
                <a:lnTo>
                  <a:pt x="100" y="505"/>
                </a:lnTo>
                <a:lnTo>
                  <a:pt x="102" y="501"/>
                </a:lnTo>
                <a:lnTo>
                  <a:pt x="104" y="498"/>
                </a:lnTo>
                <a:lnTo>
                  <a:pt x="106" y="494"/>
                </a:lnTo>
                <a:lnTo>
                  <a:pt x="108" y="490"/>
                </a:lnTo>
                <a:lnTo>
                  <a:pt x="110" y="487"/>
                </a:lnTo>
                <a:lnTo>
                  <a:pt x="112" y="483"/>
                </a:lnTo>
                <a:lnTo>
                  <a:pt x="114" y="479"/>
                </a:lnTo>
                <a:lnTo>
                  <a:pt x="116" y="475"/>
                </a:lnTo>
                <a:lnTo>
                  <a:pt x="118" y="472"/>
                </a:lnTo>
                <a:lnTo>
                  <a:pt x="120" y="468"/>
                </a:lnTo>
                <a:lnTo>
                  <a:pt x="122" y="464"/>
                </a:lnTo>
                <a:lnTo>
                  <a:pt x="124" y="460"/>
                </a:lnTo>
                <a:lnTo>
                  <a:pt x="126" y="456"/>
                </a:lnTo>
                <a:lnTo>
                  <a:pt x="128" y="452"/>
                </a:lnTo>
                <a:lnTo>
                  <a:pt x="130" y="448"/>
                </a:lnTo>
                <a:lnTo>
                  <a:pt x="132" y="444"/>
                </a:lnTo>
                <a:lnTo>
                  <a:pt x="134" y="440"/>
                </a:lnTo>
                <a:lnTo>
                  <a:pt x="136" y="436"/>
                </a:lnTo>
                <a:lnTo>
                  <a:pt x="138" y="432"/>
                </a:lnTo>
                <a:lnTo>
                  <a:pt x="140" y="427"/>
                </a:lnTo>
                <a:lnTo>
                  <a:pt x="142" y="423"/>
                </a:lnTo>
                <a:lnTo>
                  <a:pt x="144" y="419"/>
                </a:lnTo>
                <a:lnTo>
                  <a:pt x="146" y="415"/>
                </a:lnTo>
                <a:lnTo>
                  <a:pt x="148" y="410"/>
                </a:lnTo>
                <a:lnTo>
                  <a:pt x="150" y="406"/>
                </a:lnTo>
                <a:lnTo>
                  <a:pt x="152" y="402"/>
                </a:lnTo>
                <a:lnTo>
                  <a:pt x="154" y="397"/>
                </a:lnTo>
                <a:lnTo>
                  <a:pt x="156" y="393"/>
                </a:lnTo>
                <a:lnTo>
                  <a:pt x="158" y="389"/>
                </a:lnTo>
                <a:lnTo>
                  <a:pt x="160" y="384"/>
                </a:lnTo>
                <a:lnTo>
                  <a:pt x="162" y="380"/>
                </a:lnTo>
                <a:lnTo>
                  <a:pt x="164" y="376"/>
                </a:lnTo>
                <a:lnTo>
                  <a:pt x="166" y="371"/>
                </a:lnTo>
                <a:lnTo>
                  <a:pt x="168" y="367"/>
                </a:lnTo>
                <a:lnTo>
                  <a:pt x="170" y="362"/>
                </a:lnTo>
                <a:lnTo>
                  <a:pt x="172" y="358"/>
                </a:lnTo>
                <a:lnTo>
                  <a:pt x="174" y="353"/>
                </a:lnTo>
                <a:lnTo>
                  <a:pt x="176" y="349"/>
                </a:lnTo>
                <a:lnTo>
                  <a:pt x="178" y="344"/>
                </a:lnTo>
                <a:lnTo>
                  <a:pt x="180" y="340"/>
                </a:lnTo>
                <a:lnTo>
                  <a:pt x="182" y="335"/>
                </a:lnTo>
                <a:lnTo>
                  <a:pt x="184" y="331"/>
                </a:lnTo>
                <a:lnTo>
                  <a:pt x="186" y="326"/>
                </a:lnTo>
                <a:lnTo>
                  <a:pt x="188" y="322"/>
                </a:lnTo>
                <a:lnTo>
                  <a:pt x="190" y="317"/>
                </a:lnTo>
                <a:lnTo>
                  <a:pt x="192" y="313"/>
                </a:lnTo>
                <a:lnTo>
                  <a:pt x="194" y="308"/>
                </a:lnTo>
                <a:lnTo>
                  <a:pt x="196" y="303"/>
                </a:lnTo>
                <a:lnTo>
                  <a:pt x="198" y="299"/>
                </a:lnTo>
                <a:lnTo>
                  <a:pt x="200" y="294"/>
                </a:lnTo>
                <a:lnTo>
                  <a:pt x="202" y="290"/>
                </a:lnTo>
                <a:lnTo>
                  <a:pt x="204" y="285"/>
                </a:lnTo>
                <a:lnTo>
                  <a:pt x="206" y="281"/>
                </a:lnTo>
                <a:lnTo>
                  <a:pt x="208" y="276"/>
                </a:lnTo>
                <a:lnTo>
                  <a:pt x="210" y="272"/>
                </a:lnTo>
                <a:lnTo>
                  <a:pt x="212" y="267"/>
                </a:lnTo>
                <a:lnTo>
                  <a:pt x="214" y="263"/>
                </a:lnTo>
                <a:lnTo>
                  <a:pt x="216" y="258"/>
                </a:lnTo>
                <a:lnTo>
                  <a:pt x="218" y="254"/>
                </a:lnTo>
                <a:lnTo>
                  <a:pt x="220" y="249"/>
                </a:lnTo>
                <a:lnTo>
                  <a:pt x="222" y="245"/>
                </a:lnTo>
                <a:lnTo>
                  <a:pt x="224" y="240"/>
                </a:lnTo>
                <a:lnTo>
                  <a:pt x="226" y="236"/>
                </a:lnTo>
                <a:lnTo>
                  <a:pt x="228" y="232"/>
                </a:lnTo>
                <a:lnTo>
                  <a:pt x="230" y="227"/>
                </a:lnTo>
                <a:lnTo>
                  <a:pt x="232" y="223"/>
                </a:lnTo>
                <a:lnTo>
                  <a:pt x="234" y="219"/>
                </a:lnTo>
                <a:lnTo>
                  <a:pt x="236" y="214"/>
                </a:lnTo>
                <a:lnTo>
                  <a:pt x="238" y="210"/>
                </a:lnTo>
                <a:lnTo>
                  <a:pt x="240" y="206"/>
                </a:lnTo>
                <a:lnTo>
                  <a:pt x="242" y="201"/>
                </a:lnTo>
                <a:lnTo>
                  <a:pt x="244" y="197"/>
                </a:lnTo>
                <a:lnTo>
                  <a:pt x="246" y="193"/>
                </a:lnTo>
                <a:lnTo>
                  <a:pt x="248" y="189"/>
                </a:lnTo>
                <a:lnTo>
                  <a:pt x="250" y="185"/>
                </a:lnTo>
                <a:lnTo>
                  <a:pt x="252" y="180"/>
                </a:lnTo>
                <a:lnTo>
                  <a:pt x="254" y="176"/>
                </a:lnTo>
                <a:lnTo>
                  <a:pt x="256" y="172"/>
                </a:lnTo>
                <a:lnTo>
                  <a:pt x="258" y="168"/>
                </a:lnTo>
                <a:lnTo>
                  <a:pt x="260" y="164"/>
                </a:lnTo>
                <a:lnTo>
                  <a:pt x="262" y="160"/>
                </a:lnTo>
                <a:lnTo>
                  <a:pt x="264" y="156"/>
                </a:lnTo>
                <a:lnTo>
                  <a:pt x="266" y="152"/>
                </a:lnTo>
                <a:lnTo>
                  <a:pt x="268" y="148"/>
                </a:lnTo>
                <a:lnTo>
                  <a:pt x="270" y="144"/>
                </a:lnTo>
                <a:lnTo>
                  <a:pt x="272" y="141"/>
                </a:lnTo>
                <a:lnTo>
                  <a:pt x="274" y="137"/>
                </a:lnTo>
                <a:lnTo>
                  <a:pt x="276" y="133"/>
                </a:lnTo>
                <a:lnTo>
                  <a:pt x="278" y="129"/>
                </a:lnTo>
                <a:lnTo>
                  <a:pt x="280" y="126"/>
                </a:lnTo>
                <a:lnTo>
                  <a:pt x="282" y="122"/>
                </a:lnTo>
                <a:lnTo>
                  <a:pt x="284" y="118"/>
                </a:lnTo>
                <a:lnTo>
                  <a:pt x="286" y="115"/>
                </a:lnTo>
                <a:lnTo>
                  <a:pt x="288" y="111"/>
                </a:lnTo>
                <a:lnTo>
                  <a:pt x="290" y="108"/>
                </a:lnTo>
                <a:lnTo>
                  <a:pt x="292" y="104"/>
                </a:lnTo>
                <a:lnTo>
                  <a:pt x="294" y="101"/>
                </a:lnTo>
                <a:lnTo>
                  <a:pt x="296" y="98"/>
                </a:lnTo>
                <a:lnTo>
                  <a:pt x="298" y="94"/>
                </a:lnTo>
                <a:lnTo>
                  <a:pt x="300" y="91"/>
                </a:lnTo>
                <a:lnTo>
                  <a:pt x="302" y="88"/>
                </a:lnTo>
                <a:lnTo>
                  <a:pt x="304" y="85"/>
                </a:lnTo>
                <a:lnTo>
                  <a:pt x="306" y="82"/>
                </a:lnTo>
                <a:lnTo>
                  <a:pt x="308" y="79"/>
                </a:lnTo>
                <a:lnTo>
                  <a:pt x="310" y="76"/>
                </a:lnTo>
                <a:lnTo>
                  <a:pt x="312" y="73"/>
                </a:lnTo>
                <a:lnTo>
                  <a:pt x="314" y="70"/>
                </a:lnTo>
                <a:lnTo>
                  <a:pt x="316" y="67"/>
                </a:lnTo>
                <a:lnTo>
                  <a:pt x="318" y="64"/>
                </a:lnTo>
                <a:lnTo>
                  <a:pt x="320" y="61"/>
                </a:lnTo>
                <a:lnTo>
                  <a:pt x="322" y="59"/>
                </a:lnTo>
                <a:lnTo>
                  <a:pt x="324" y="56"/>
                </a:lnTo>
                <a:lnTo>
                  <a:pt x="326" y="54"/>
                </a:lnTo>
                <a:lnTo>
                  <a:pt x="328" y="51"/>
                </a:lnTo>
                <a:lnTo>
                  <a:pt x="330" y="49"/>
                </a:lnTo>
                <a:lnTo>
                  <a:pt x="332" y="46"/>
                </a:lnTo>
                <a:lnTo>
                  <a:pt x="334" y="44"/>
                </a:lnTo>
                <a:lnTo>
                  <a:pt x="336" y="41"/>
                </a:lnTo>
                <a:lnTo>
                  <a:pt x="338" y="39"/>
                </a:lnTo>
                <a:lnTo>
                  <a:pt x="340" y="37"/>
                </a:lnTo>
                <a:lnTo>
                  <a:pt x="342" y="35"/>
                </a:lnTo>
                <a:lnTo>
                  <a:pt x="344" y="33"/>
                </a:lnTo>
                <a:lnTo>
                  <a:pt x="346" y="31"/>
                </a:lnTo>
                <a:lnTo>
                  <a:pt x="348" y="29"/>
                </a:lnTo>
                <a:lnTo>
                  <a:pt x="350" y="27"/>
                </a:lnTo>
                <a:lnTo>
                  <a:pt x="352" y="25"/>
                </a:lnTo>
                <a:lnTo>
                  <a:pt x="354" y="23"/>
                </a:lnTo>
                <a:lnTo>
                  <a:pt x="356" y="22"/>
                </a:lnTo>
                <a:lnTo>
                  <a:pt x="358" y="20"/>
                </a:lnTo>
                <a:lnTo>
                  <a:pt x="360" y="18"/>
                </a:lnTo>
                <a:lnTo>
                  <a:pt x="362" y="17"/>
                </a:lnTo>
                <a:lnTo>
                  <a:pt x="364" y="15"/>
                </a:lnTo>
                <a:lnTo>
                  <a:pt x="366" y="14"/>
                </a:lnTo>
                <a:lnTo>
                  <a:pt x="368" y="13"/>
                </a:lnTo>
                <a:lnTo>
                  <a:pt x="370" y="12"/>
                </a:lnTo>
                <a:lnTo>
                  <a:pt x="372" y="10"/>
                </a:lnTo>
                <a:lnTo>
                  <a:pt x="374" y="9"/>
                </a:lnTo>
                <a:lnTo>
                  <a:pt x="376" y="8"/>
                </a:lnTo>
                <a:lnTo>
                  <a:pt x="378" y="7"/>
                </a:lnTo>
                <a:lnTo>
                  <a:pt x="380" y="6"/>
                </a:lnTo>
                <a:lnTo>
                  <a:pt x="382" y="5"/>
                </a:lnTo>
                <a:lnTo>
                  <a:pt x="384" y="5"/>
                </a:lnTo>
                <a:lnTo>
                  <a:pt x="386" y="4"/>
                </a:lnTo>
                <a:lnTo>
                  <a:pt x="388" y="3"/>
                </a:lnTo>
                <a:lnTo>
                  <a:pt x="390" y="2"/>
                </a:lnTo>
                <a:lnTo>
                  <a:pt x="392" y="2"/>
                </a:lnTo>
                <a:lnTo>
                  <a:pt x="394" y="1"/>
                </a:lnTo>
                <a:lnTo>
                  <a:pt x="396" y="1"/>
                </a:lnTo>
                <a:lnTo>
                  <a:pt x="398" y="1"/>
                </a:lnTo>
                <a:lnTo>
                  <a:pt x="400" y="0"/>
                </a:lnTo>
                <a:lnTo>
                  <a:pt x="402" y="0"/>
                </a:lnTo>
                <a:lnTo>
                  <a:pt x="404" y="0"/>
                </a:lnTo>
                <a:lnTo>
                  <a:pt x="406" y="0"/>
                </a:lnTo>
                <a:lnTo>
                  <a:pt x="408" y="0"/>
                </a:lnTo>
                <a:lnTo>
                  <a:pt x="410" y="0"/>
                </a:lnTo>
                <a:lnTo>
                  <a:pt x="412" y="0"/>
                </a:lnTo>
                <a:lnTo>
                  <a:pt x="414" y="0"/>
                </a:lnTo>
                <a:lnTo>
                  <a:pt x="416" y="1"/>
                </a:lnTo>
                <a:lnTo>
                  <a:pt x="418" y="1"/>
                </a:lnTo>
                <a:lnTo>
                  <a:pt x="420" y="1"/>
                </a:lnTo>
                <a:lnTo>
                  <a:pt x="422" y="2"/>
                </a:lnTo>
                <a:lnTo>
                  <a:pt x="424" y="2"/>
                </a:lnTo>
                <a:lnTo>
                  <a:pt x="426" y="3"/>
                </a:lnTo>
                <a:lnTo>
                  <a:pt x="428" y="4"/>
                </a:lnTo>
                <a:lnTo>
                  <a:pt x="430" y="4"/>
                </a:lnTo>
                <a:lnTo>
                  <a:pt x="432" y="5"/>
                </a:lnTo>
                <a:lnTo>
                  <a:pt x="434" y="6"/>
                </a:lnTo>
                <a:lnTo>
                  <a:pt x="436" y="7"/>
                </a:lnTo>
                <a:lnTo>
                  <a:pt x="438" y="8"/>
                </a:lnTo>
                <a:lnTo>
                  <a:pt x="440" y="9"/>
                </a:lnTo>
                <a:lnTo>
                  <a:pt x="442" y="10"/>
                </a:lnTo>
                <a:lnTo>
                  <a:pt x="444" y="11"/>
                </a:lnTo>
                <a:lnTo>
                  <a:pt x="446" y="12"/>
                </a:lnTo>
                <a:lnTo>
                  <a:pt x="448" y="14"/>
                </a:lnTo>
                <a:lnTo>
                  <a:pt x="450" y="15"/>
                </a:lnTo>
                <a:lnTo>
                  <a:pt x="452" y="17"/>
                </a:lnTo>
                <a:lnTo>
                  <a:pt x="454" y="18"/>
                </a:lnTo>
                <a:lnTo>
                  <a:pt x="456" y="20"/>
                </a:lnTo>
                <a:lnTo>
                  <a:pt x="458" y="21"/>
                </a:lnTo>
                <a:lnTo>
                  <a:pt x="460" y="23"/>
                </a:lnTo>
                <a:lnTo>
                  <a:pt x="462" y="25"/>
                </a:lnTo>
                <a:lnTo>
                  <a:pt x="464" y="27"/>
                </a:lnTo>
                <a:lnTo>
                  <a:pt x="466" y="28"/>
                </a:lnTo>
                <a:lnTo>
                  <a:pt x="468" y="30"/>
                </a:lnTo>
                <a:lnTo>
                  <a:pt x="470" y="32"/>
                </a:lnTo>
                <a:lnTo>
                  <a:pt x="472" y="34"/>
                </a:lnTo>
                <a:lnTo>
                  <a:pt x="474" y="37"/>
                </a:lnTo>
                <a:lnTo>
                  <a:pt x="476" y="39"/>
                </a:lnTo>
                <a:lnTo>
                  <a:pt x="478" y="41"/>
                </a:lnTo>
                <a:lnTo>
                  <a:pt x="480" y="43"/>
                </a:lnTo>
                <a:lnTo>
                  <a:pt x="482" y="46"/>
                </a:lnTo>
                <a:lnTo>
                  <a:pt x="484" y="48"/>
                </a:lnTo>
                <a:lnTo>
                  <a:pt x="486" y="50"/>
                </a:lnTo>
                <a:lnTo>
                  <a:pt x="488" y="53"/>
                </a:lnTo>
                <a:lnTo>
                  <a:pt x="490" y="55"/>
                </a:lnTo>
                <a:lnTo>
                  <a:pt x="492" y="58"/>
                </a:lnTo>
                <a:lnTo>
                  <a:pt x="494" y="61"/>
                </a:lnTo>
                <a:lnTo>
                  <a:pt x="496" y="64"/>
                </a:lnTo>
                <a:lnTo>
                  <a:pt x="498" y="66"/>
                </a:lnTo>
                <a:lnTo>
                  <a:pt x="500" y="69"/>
                </a:lnTo>
                <a:lnTo>
                  <a:pt x="502" y="72"/>
                </a:lnTo>
                <a:lnTo>
                  <a:pt x="504" y="75"/>
                </a:lnTo>
                <a:lnTo>
                  <a:pt x="506" y="78"/>
                </a:lnTo>
                <a:lnTo>
                  <a:pt x="508" y="81"/>
                </a:lnTo>
                <a:lnTo>
                  <a:pt x="510" y="84"/>
                </a:lnTo>
                <a:lnTo>
                  <a:pt x="512" y="87"/>
                </a:lnTo>
                <a:lnTo>
                  <a:pt x="514" y="90"/>
                </a:lnTo>
                <a:lnTo>
                  <a:pt x="516" y="94"/>
                </a:lnTo>
                <a:lnTo>
                  <a:pt x="518" y="97"/>
                </a:lnTo>
                <a:lnTo>
                  <a:pt x="520" y="100"/>
                </a:lnTo>
                <a:lnTo>
                  <a:pt x="522" y="104"/>
                </a:lnTo>
                <a:lnTo>
                  <a:pt x="524" y="107"/>
                </a:lnTo>
                <a:lnTo>
                  <a:pt x="526" y="111"/>
                </a:lnTo>
                <a:lnTo>
                  <a:pt x="528" y="114"/>
                </a:lnTo>
                <a:lnTo>
                  <a:pt x="530" y="118"/>
                </a:lnTo>
                <a:lnTo>
                  <a:pt x="532" y="121"/>
                </a:lnTo>
                <a:lnTo>
                  <a:pt x="534" y="125"/>
                </a:lnTo>
                <a:lnTo>
                  <a:pt x="536" y="128"/>
                </a:lnTo>
                <a:lnTo>
                  <a:pt x="538" y="132"/>
                </a:lnTo>
                <a:lnTo>
                  <a:pt x="540" y="136"/>
                </a:lnTo>
                <a:lnTo>
                  <a:pt x="542" y="140"/>
                </a:lnTo>
                <a:lnTo>
                  <a:pt x="544" y="144"/>
                </a:lnTo>
                <a:lnTo>
                  <a:pt x="546" y="147"/>
                </a:lnTo>
                <a:lnTo>
                  <a:pt x="548" y="151"/>
                </a:lnTo>
                <a:lnTo>
                  <a:pt x="550" y="155"/>
                </a:lnTo>
                <a:lnTo>
                  <a:pt x="552" y="159"/>
                </a:lnTo>
                <a:lnTo>
                  <a:pt x="554" y="163"/>
                </a:lnTo>
                <a:lnTo>
                  <a:pt x="556" y="167"/>
                </a:lnTo>
                <a:lnTo>
                  <a:pt x="558" y="171"/>
                </a:lnTo>
                <a:lnTo>
                  <a:pt x="560" y="175"/>
                </a:lnTo>
                <a:lnTo>
                  <a:pt x="562" y="179"/>
                </a:lnTo>
                <a:lnTo>
                  <a:pt x="564" y="184"/>
                </a:lnTo>
                <a:lnTo>
                  <a:pt x="566" y="188"/>
                </a:lnTo>
                <a:lnTo>
                  <a:pt x="568" y="192"/>
                </a:lnTo>
                <a:lnTo>
                  <a:pt x="570" y="196"/>
                </a:lnTo>
                <a:lnTo>
                  <a:pt x="572" y="200"/>
                </a:lnTo>
                <a:lnTo>
                  <a:pt x="574" y="205"/>
                </a:lnTo>
                <a:lnTo>
                  <a:pt x="576" y="209"/>
                </a:lnTo>
                <a:lnTo>
                  <a:pt x="578" y="213"/>
                </a:lnTo>
                <a:lnTo>
                  <a:pt x="580" y="218"/>
                </a:lnTo>
                <a:lnTo>
                  <a:pt x="582" y="222"/>
                </a:lnTo>
                <a:lnTo>
                  <a:pt x="584" y="226"/>
                </a:lnTo>
                <a:lnTo>
                  <a:pt x="586" y="231"/>
                </a:lnTo>
                <a:lnTo>
                  <a:pt x="588" y="235"/>
                </a:lnTo>
                <a:lnTo>
                  <a:pt x="590" y="239"/>
                </a:lnTo>
                <a:lnTo>
                  <a:pt x="592" y="244"/>
                </a:lnTo>
                <a:lnTo>
                  <a:pt x="594" y="248"/>
                </a:lnTo>
                <a:lnTo>
                  <a:pt x="596" y="253"/>
                </a:lnTo>
                <a:lnTo>
                  <a:pt x="598" y="257"/>
                </a:lnTo>
                <a:lnTo>
                  <a:pt x="600" y="262"/>
                </a:lnTo>
                <a:lnTo>
                  <a:pt x="602" y="266"/>
                </a:lnTo>
                <a:lnTo>
                  <a:pt x="604" y="271"/>
                </a:lnTo>
                <a:lnTo>
                  <a:pt x="606" y="275"/>
                </a:lnTo>
                <a:lnTo>
                  <a:pt x="608" y="280"/>
                </a:lnTo>
                <a:lnTo>
                  <a:pt x="610" y="284"/>
                </a:lnTo>
                <a:lnTo>
                  <a:pt x="612" y="289"/>
                </a:lnTo>
                <a:lnTo>
                  <a:pt x="614" y="293"/>
                </a:lnTo>
                <a:lnTo>
                  <a:pt x="616" y="298"/>
                </a:lnTo>
                <a:lnTo>
                  <a:pt x="618" y="302"/>
                </a:lnTo>
                <a:lnTo>
                  <a:pt x="620" y="307"/>
                </a:lnTo>
                <a:lnTo>
                  <a:pt x="622" y="311"/>
                </a:lnTo>
                <a:lnTo>
                  <a:pt x="624" y="316"/>
                </a:lnTo>
                <a:lnTo>
                  <a:pt x="626" y="321"/>
                </a:lnTo>
                <a:lnTo>
                  <a:pt x="628" y="325"/>
                </a:lnTo>
                <a:lnTo>
                  <a:pt x="630" y="330"/>
                </a:lnTo>
                <a:lnTo>
                  <a:pt x="632" y="334"/>
                </a:lnTo>
                <a:lnTo>
                  <a:pt x="634" y="339"/>
                </a:lnTo>
                <a:lnTo>
                  <a:pt x="636" y="343"/>
                </a:lnTo>
                <a:lnTo>
                  <a:pt x="638" y="348"/>
                </a:lnTo>
                <a:lnTo>
                  <a:pt x="640" y="352"/>
                </a:lnTo>
                <a:lnTo>
                  <a:pt x="642" y="357"/>
                </a:lnTo>
                <a:lnTo>
                  <a:pt x="644" y="361"/>
                </a:lnTo>
                <a:lnTo>
                  <a:pt x="646" y="366"/>
                </a:lnTo>
                <a:lnTo>
                  <a:pt x="648" y="370"/>
                </a:lnTo>
                <a:lnTo>
                  <a:pt x="650" y="374"/>
                </a:lnTo>
                <a:lnTo>
                  <a:pt x="652" y="379"/>
                </a:lnTo>
                <a:lnTo>
                  <a:pt x="654" y="383"/>
                </a:lnTo>
                <a:lnTo>
                  <a:pt x="656" y="388"/>
                </a:lnTo>
                <a:lnTo>
                  <a:pt x="658" y="392"/>
                </a:lnTo>
                <a:lnTo>
                  <a:pt x="660" y="396"/>
                </a:lnTo>
                <a:lnTo>
                  <a:pt x="662" y="401"/>
                </a:lnTo>
                <a:lnTo>
                  <a:pt x="664" y="405"/>
                </a:lnTo>
                <a:lnTo>
                  <a:pt x="666" y="409"/>
                </a:lnTo>
                <a:lnTo>
                  <a:pt x="668" y="414"/>
                </a:lnTo>
                <a:lnTo>
                  <a:pt x="670" y="418"/>
                </a:lnTo>
                <a:lnTo>
                  <a:pt x="672" y="422"/>
                </a:lnTo>
                <a:lnTo>
                  <a:pt x="674" y="426"/>
                </a:lnTo>
                <a:lnTo>
                  <a:pt x="676" y="431"/>
                </a:lnTo>
                <a:lnTo>
                  <a:pt x="678" y="435"/>
                </a:lnTo>
                <a:lnTo>
                  <a:pt x="680" y="439"/>
                </a:lnTo>
                <a:lnTo>
                  <a:pt x="682" y="443"/>
                </a:lnTo>
                <a:lnTo>
                  <a:pt x="684" y="447"/>
                </a:lnTo>
                <a:lnTo>
                  <a:pt x="686" y="451"/>
                </a:lnTo>
                <a:lnTo>
                  <a:pt x="688" y="455"/>
                </a:lnTo>
                <a:lnTo>
                  <a:pt x="690" y="459"/>
                </a:lnTo>
                <a:lnTo>
                  <a:pt x="692" y="463"/>
                </a:lnTo>
                <a:lnTo>
                  <a:pt x="694" y="467"/>
                </a:lnTo>
                <a:lnTo>
                  <a:pt x="696" y="471"/>
                </a:lnTo>
                <a:lnTo>
                  <a:pt x="698" y="475"/>
                </a:lnTo>
                <a:lnTo>
                  <a:pt x="700" y="478"/>
                </a:lnTo>
                <a:lnTo>
                  <a:pt x="702" y="482"/>
                </a:lnTo>
                <a:lnTo>
                  <a:pt x="704" y="486"/>
                </a:lnTo>
                <a:lnTo>
                  <a:pt x="706" y="489"/>
                </a:lnTo>
                <a:lnTo>
                  <a:pt x="708" y="493"/>
                </a:lnTo>
                <a:lnTo>
                  <a:pt x="710" y="497"/>
                </a:lnTo>
                <a:lnTo>
                  <a:pt x="712" y="500"/>
                </a:lnTo>
                <a:lnTo>
                  <a:pt x="714" y="504"/>
                </a:lnTo>
                <a:lnTo>
                  <a:pt x="716" y="507"/>
                </a:lnTo>
                <a:lnTo>
                  <a:pt x="718" y="511"/>
                </a:lnTo>
                <a:lnTo>
                  <a:pt x="720" y="514"/>
                </a:lnTo>
                <a:lnTo>
                  <a:pt x="722" y="517"/>
                </a:lnTo>
                <a:lnTo>
                  <a:pt x="724" y="521"/>
                </a:lnTo>
                <a:lnTo>
                  <a:pt x="726" y="524"/>
                </a:lnTo>
                <a:lnTo>
                  <a:pt x="728" y="527"/>
                </a:lnTo>
                <a:lnTo>
                  <a:pt x="730" y="530"/>
                </a:lnTo>
                <a:lnTo>
                  <a:pt x="732" y="534"/>
                </a:lnTo>
                <a:lnTo>
                  <a:pt x="734" y="537"/>
                </a:lnTo>
                <a:lnTo>
                  <a:pt x="736" y="540"/>
                </a:lnTo>
                <a:lnTo>
                  <a:pt x="738" y="543"/>
                </a:lnTo>
                <a:lnTo>
                  <a:pt x="740" y="546"/>
                </a:lnTo>
                <a:lnTo>
                  <a:pt x="742" y="548"/>
                </a:lnTo>
                <a:lnTo>
                  <a:pt x="744" y="551"/>
                </a:lnTo>
                <a:lnTo>
                  <a:pt x="746" y="554"/>
                </a:lnTo>
                <a:lnTo>
                  <a:pt x="748" y="557"/>
                </a:lnTo>
                <a:lnTo>
                  <a:pt x="750" y="559"/>
                </a:lnTo>
                <a:lnTo>
                  <a:pt x="752" y="562"/>
                </a:lnTo>
                <a:lnTo>
                  <a:pt x="754" y="564"/>
                </a:lnTo>
                <a:lnTo>
                  <a:pt x="756" y="567"/>
                </a:lnTo>
                <a:lnTo>
                  <a:pt x="758" y="569"/>
                </a:lnTo>
                <a:lnTo>
                  <a:pt x="760" y="572"/>
                </a:lnTo>
                <a:lnTo>
                  <a:pt x="762" y="574"/>
                </a:lnTo>
                <a:lnTo>
                  <a:pt x="764" y="576"/>
                </a:lnTo>
                <a:lnTo>
                  <a:pt x="766" y="578"/>
                </a:lnTo>
                <a:lnTo>
                  <a:pt x="768" y="581"/>
                </a:lnTo>
                <a:lnTo>
                  <a:pt x="770" y="583"/>
                </a:lnTo>
                <a:lnTo>
                  <a:pt x="772" y="585"/>
                </a:lnTo>
                <a:lnTo>
                  <a:pt x="774" y="587"/>
                </a:lnTo>
                <a:lnTo>
                  <a:pt x="776" y="589"/>
                </a:lnTo>
                <a:lnTo>
                  <a:pt x="778" y="590"/>
                </a:lnTo>
                <a:lnTo>
                  <a:pt x="780" y="592"/>
                </a:lnTo>
                <a:lnTo>
                  <a:pt x="782" y="594"/>
                </a:lnTo>
                <a:lnTo>
                  <a:pt x="784" y="596"/>
                </a:lnTo>
                <a:lnTo>
                  <a:pt x="786" y="597"/>
                </a:lnTo>
                <a:lnTo>
                  <a:pt x="788" y="599"/>
                </a:lnTo>
                <a:lnTo>
                  <a:pt x="790" y="600"/>
                </a:lnTo>
                <a:lnTo>
                  <a:pt x="792" y="602"/>
                </a:lnTo>
                <a:lnTo>
                  <a:pt x="794" y="603"/>
                </a:lnTo>
                <a:lnTo>
                  <a:pt x="796" y="604"/>
                </a:lnTo>
                <a:lnTo>
                  <a:pt x="798" y="605"/>
                </a:lnTo>
                <a:lnTo>
                  <a:pt x="800" y="607"/>
                </a:lnTo>
                <a:lnTo>
                  <a:pt x="802" y="608"/>
                </a:lnTo>
                <a:lnTo>
                  <a:pt x="804" y="609"/>
                </a:lnTo>
                <a:lnTo>
                  <a:pt x="806" y="610"/>
                </a:lnTo>
                <a:lnTo>
                  <a:pt x="808" y="611"/>
                </a:lnTo>
                <a:lnTo>
                  <a:pt x="810" y="611"/>
                </a:lnTo>
                <a:lnTo>
                  <a:pt x="812" y="612"/>
                </a:lnTo>
                <a:lnTo>
                  <a:pt x="814" y="613"/>
                </a:lnTo>
                <a:lnTo>
                  <a:pt x="816" y="613"/>
                </a:lnTo>
                <a:lnTo>
                  <a:pt x="818" y="614"/>
                </a:lnTo>
                <a:lnTo>
                  <a:pt x="820" y="614"/>
                </a:lnTo>
                <a:lnTo>
                  <a:pt x="822" y="615"/>
                </a:lnTo>
                <a:lnTo>
                  <a:pt x="824" y="615"/>
                </a:lnTo>
                <a:lnTo>
                  <a:pt x="826" y="616"/>
                </a:lnTo>
                <a:lnTo>
                  <a:pt x="828" y="616"/>
                </a:lnTo>
                <a:lnTo>
                  <a:pt x="830" y="616"/>
                </a:lnTo>
                <a:lnTo>
                  <a:pt x="832" y="616"/>
                </a:lnTo>
                <a:lnTo>
                  <a:pt x="834" y="616"/>
                </a:lnTo>
                <a:lnTo>
                  <a:pt x="836" y="616"/>
                </a:lnTo>
                <a:lnTo>
                  <a:pt x="838" y="616"/>
                </a:lnTo>
                <a:lnTo>
                  <a:pt x="840" y="616"/>
                </a:lnTo>
                <a:lnTo>
                  <a:pt x="842" y="615"/>
                </a:lnTo>
                <a:lnTo>
                  <a:pt x="844" y="615"/>
                </a:lnTo>
                <a:lnTo>
                  <a:pt x="846" y="615"/>
                </a:lnTo>
                <a:lnTo>
                  <a:pt x="848" y="614"/>
                </a:lnTo>
                <a:lnTo>
                  <a:pt x="850" y="614"/>
                </a:lnTo>
                <a:lnTo>
                  <a:pt x="852" y="613"/>
                </a:lnTo>
                <a:lnTo>
                  <a:pt x="854" y="613"/>
                </a:lnTo>
                <a:lnTo>
                  <a:pt x="856" y="612"/>
                </a:lnTo>
                <a:lnTo>
                  <a:pt x="858" y="611"/>
                </a:lnTo>
                <a:lnTo>
                  <a:pt x="860" y="610"/>
                </a:lnTo>
                <a:lnTo>
                  <a:pt x="862" y="609"/>
                </a:lnTo>
                <a:lnTo>
                  <a:pt x="864" y="608"/>
                </a:lnTo>
                <a:lnTo>
                  <a:pt x="866" y="607"/>
                </a:lnTo>
                <a:lnTo>
                  <a:pt x="868" y="606"/>
                </a:lnTo>
                <a:lnTo>
                  <a:pt x="870" y="605"/>
                </a:lnTo>
                <a:lnTo>
                  <a:pt x="872" y="604"/>
                </a:lnTo>
                <a:lnTo>
                  <a:pt x="874" y="603"/>
                </a:lnTo>
                <a:lnTo>
                  <a:pt x="876" y="601"/>
                </a:lnTo>
                <a:lnTo>
                  <a:pt x="878" y="600"/>
                </a:lnTo>
                <a:lnTo>
                  <a:pt x="880" y="598"/>
                </a:lnTo>
                <a:lnTo>
                  <a:pt x="882" y="597"/>
                </a:lnTo>
                <a:lnTo>
                  <a:pt x="884" y="595"/>
                </a:lnTo>
                <a:lnTo>
                  <a:pt x="886" y="593"/>
                </a:lnTo>
                <a:lnTo>
                  <a:pt x="888" y="592"/>
                </a:lnTo>
                <a:lnTo>
                  <a:pt x="890" y="590"/>
                </a:lnTo>
                <a:lnTo>
                  <a:pt x="892" y="588"/>
                </a:lnTo>
                <a:lnTo>
                  <a:pt x="894" y="586"/>
                </a:lnTo>
                <a:lnTo>
                  <a:pt x="896" y="584"/>
                </a:lnTo>
                <a:lnTo>
                  <a:pt x="898" y="582"/>
                </a:lnTo>
                <a:lnTo>
                  <a:pt x="900" y="580"/>
                </a:lnTo>
                <a:lnTo>
                  <a:pt x="902" y="578"/>
                </a:lnTo>
                <a:lnTo>
                  <a:pt x="904" y="576"/>
                </a:lnTo>
                <a:lnTo>
                  <a:pt x="906" y="573"/>
                </a:lnTo>
                <a:lnTo>
                  <a:pt x="908" y="571"/>
                </a:lnTo>
                <a:lnTo>
                  <a:pt x="910" y="569"/>
                </a:lnTo>
                <a:lnTo>
                  <a:pt x="912" y="566"/>
                </a:lnTo>
                <a:lnTo>
                  <a:pt x="914" y="564"/>
                </a:lnTo>
                <a:lnTo>
                  <a:pt x="916" y="561"/>
                </a:lnTo>
                <a:lnTo>
                  <a:pt x="918" y="558"/>
                </a:lnTo>
                <a:lnTo>
                  <a:pt x="920" y="556"/>
                </a:lnTo>
                <a:lnTo>
                  <a:pt x="922" y="553"/>
                </a:lnTo>
                <a:lnTo>
                  <a:pt x="924" y="550"/>
                </a:lnTo>
                <a:lnTo>
                  <a:pt x="926" y="547"/>
                </a:lnTo>
                <a:lnTo>
                  <a:pt x="928" y="545"/>
                </a:lnTo>
                <a:lnTo>
                  <a:pt x="930" y="542"/>
                </a:lnTo>
                <a:lnTo>
                  <a:pt x="932" y="539"/>
                </a:lnTo>
                <a:lnTo>
                  <a:pt x="934" y="536"/>
                </a:lnTo>
                <a:lnTo>
                  <a:pt x="936" y="533"/>
                </a:lnTo>
                <a:lnTo>
                  <a:pt x="938" y="529"/>
                </a:lnTo>
                <a:lnTo>
                  <a:pt x="940" y="526"/>
                </a:lnTo>
                <a:lnTo>
                  <a:pt x="942" y="523"/>
                </a:lnTo>
                <a:lnTo>
                  <a:pt x="944" y="520"/>
                </a:lnTo>
                <a:lnTo>
                  <a:pt x="946" y="516"/>
                </a:lnTo>
                <a:lnTo>
                  <a:pt x="948" y="513"/>
                </a:lnTo>
                <a:lnTo>
                  <a:pt x="950" y="510"/>
                </a:lnTo>
                <a:lnTo>
                  <a:pt x="952" y="506"/>
                </a:lnTo>
                <a:lnTo>
                  <a:pt x="954" y="503"/>
                </a:lnTo>
                <a:lnTo>
                  <a:pt x="956" y="499"/>
                </a:lnTo>
                <a:lnTo>
                  <a:pt x="958" y="496"/>
                </a:lnTo>
                <a:lnTo>
                  <a:pt x="960" y="492"/>
                </a:lnTo>
                <a:lnTo>
                  <a:pt x="962" y="488"/>
                </a:lnTo>
                <a:lnTo>
                  <a:pt x="964" y="485"/>
                </a:lnTo>
                <a:lnTo>
                  <a:pt x="966" y="481"/>
                </a:lnTo>
                <a:lnTo>
                  <a:pt x="968" y="477"/>
                </a:lnTo>
                <a:lnTo>
                  <a:pt x="970" y="473"/>
                </a:lnTo>
                <a:lnTo>
                  <a:pt x="972" y="469"/>
                </a:lnTo>
                <a:lnTo>
                  <a:pt x="974" y="466"/>
                </a:lnTo>
                <a:lnTo>
                  <a:pt x="976" y="462"/>
                </a:lnTo>
                <a:lnTo>
                  <a:pt x="978" y="458"/>
                </a:lnTo>
                <a:lnTo>
                  <a:pt x="980" y="454"/>
                </a:lnTo>
                <a:lnTo>
                  <a:pt x="982" y="450"/>
                </a:lnTo>
                <a:lnTo>
                  <a:pt x="984" y="446"/>
                </a:lnTo>
                <a:lnTo>
                  <a:pt x="986" y="442"/>
                </a:lnTo>
                <a:lnTo>
                  <a:pt x="988" y="438"/>
                </a:lnTo>
                <a:lnTo>
                  <a:pt x="990" y="433"/>
                </a:lnTo>
                <a:lnTo>
                  <a:pt x="992" y="429"/>
                </a:lnTo>
                <a:lnTo>
                  <a:pt x="994" y="425"/>
                </a:lnTo>
                <a:lnTo>
                  <a:pt x="996" y="421"/>
                </a:lnTo>
                <a:lnTo>
                  <a:pt x="998" y="417"/>
                </a:lnTo>
                <a:lnTo>
                  <a:pt x="1000" y="412"/>
                </a:lnTo>
                <a:lnTo>
                  <a:pt x="1002" y="408"/>
                </a:lnTo>
                <a:lnTo>
                  <a:pt x="1004" y="404"/>
                </a:lnTo>
                <a:lnTo>
                  <a:pt x="1006" y="399"/>
                </a:lnTo>
                <a:lnTo>
                  <a:pt x="1008" y="395"/>
                </a:lnTo>
                <a:lnTo>
                  <a:pt x="1010" y="391"/>
                </a:lnTo>
                <a:lnTo>
                  <a:pt x="1012" y="386"/>
                </a:lnTo>
                <a:lnTo>
                  <a:pt x="1014" y="382"/>
                </a:lnTo>
                <a:lnTo>
                  <a:pt x="1016" y="378"/>
                </a:lnTo>
                <a:lnTo>
                  <a:pt x="1018" y="373"/>
                </a:lnTo>
                <a:lnTo>
                  <a:pt x="1020" y="369"/>
                </a:lnTo>
                <a:lnTo>
                  <a:pt x="1022" y="364"/>
                </a:lnTo>
                <a:lnTo>
                  <a:pt x="1024" y="360"/>
                </a:lnTo>
                <a:lnTo>
                  <a:pt x="1026" y="355"/>
                </a:lnTo>
                <a:lnTo>
                  <a:pt x="1028" y="351"/>
                </a:lnTo>
                <a:lnTo>
                  <a:pt x="1030" y="346"/>
                </a:lnTo>
                <a:lnTo>
                  <a:pt x="1032" y="342"/>
                </a:lnTo>
                <a:lnTo>
                  <a:pt x="1034" y="337"/>
                </a:lnTo>
                <a:lnTo>
                  <a:pt x="1036" y="333"/>
                </a:lnTo>
                <a:lnTo>
                  <a:pt x="1038" y="328"/>
                </a:lnTo>
                <a:lnTo>
                  <a:pt x="1040" y="324"/>
                </a:lnTo>
                <a:lnTo>
                  <a:pt x="1042" y="319"/>
                </a:lnTo>
                <a:lnTo>
                  <a:pt x="1044" y="315"/>
                </a:lnTo>
                <a:lnTo>
                  <a:pt x="1046" y="310"/>
                </a:lnTo>
                <a:lnTo>
                  <a:pt x="1048" y="306"/>
                </a:lnTo>
                <a:lnTo>
                  <a:pt x="1050" y="301"/>
                </a:lnTo>
                <a:lnTo>
                  <a:pt x="1052" y="296"/>
                </a:lnTo>
                <a:lnTo>
                  <a:pt x="1054" y="292"/>
                </a:lnTo>
                <a:lnTo>
                  <a:pt x="1056" y="287"/>
                </a:lnTo>
                <a:lnTo>
                  <a:pt x="1058" y="283"/>
                </a:lnTo>
                <a:lnTo>
                  <a:pt x="1060" y="278"/>
                </a:lnTo>
                <a:lnTo>
                  <a:pt x="1062" y="274"/>
                </a:lnTo>
                <a:lnTo>
                  <a:pt x="1064" y="269"/>
                </a:lnTo>
                <a:lnTo>
                  <a:pt x="1066" y="265"/>
                </a:lnTo>
                <a:lnTo>
                  <a:pt x="1068" y="260"/>
                </a:lnTo>
                <a:lnTo>
                  <a:pt x="1070" y="256"/>
                </a:lnTo>
                <a:lnTo>
                  <a:pt x="1072" y="251"/>
                </a:lnTo>
                <a:lnTo>
                  <a:pt x="1074" y="247"/>
                </a:lnTo>
                <a:lnTo>
                  <a:pt x="1076" y="243"/>
                </a:lnTo>
                <a:lnTo>
                  <a:pt x="1078" y="238"/>
                </a:lnTo>
                <a:lnTo>
                  <a:pt x="1080" y="234"/>
                </a:lnTo>
                <a:lnTo>
                  <a:pt x="1082" y="229"/>
                </a:lnTo>
                <a:lnTo>
                  <a:pt x="1084" y="225"/>
                </a:lnTo>
                <a:lnTo>
                  <a:pt x="1086" y="221"/>
                </a:lnTo>
                <a:lnTo>
                  <a:pt x="1088" y="216"/>
                </a:lnTo>
                <a:lnTo>
                  <a:pt x="1090" y="212"/>
                </a:lnTo>
                <a:lnTo>
                  <a:pt x="1092" y="208"/>
                </a:lnTo>
                <a:lnTo>
                  <a:pt x="1094" y="203"/>
                </a:lnTo>
                <a:lnTo>
                  <a:pt x="1096" y="199"/>
                </a:lnTo>
                <a:lnTo>
                  <a:pt x="1098" y="195"/>
                </a:lnTo>
                <a:lnTo>
                  <a:pt x="1100" y="191"/>
                </a:lnTo>
                <a:lnTo>
                  <a:pt x="1102" y="186"/>
                </a:lnTo>
                <a:lnTo>
                  <a:pt x="1104" y="182"/>
                </a:lnTo>
                <a:lnTo>
                  <a:pt x="1106" y="178"/>
                </a:lnTo>
                <a:lnTo>
                  <a:pt x="1108" y="174"/>
                </a:lnTo>
                <a:lnTo>
                  <a:pt x="1110" y="170"/>
                </a:lnTo>
                <a:lnTo>
                  <a:pt x="1112" y="166"/>
                </a:lnTo>
                <a:lnTo>
                  <a:pt x="1114" y="162"/>
                </a:lnTo>
                <a:lnTo>
                  <a:pt x="1116" y="158"/>
                </a:lnTo>
                <a:lnTo>
                  <a:pt x="1118" y="154"/>
                </a:lnTo>
                <a:lnTo>
                  <a:pt x="1120" y="150"/>
                </a:lnTo>
                <a:lnTo>
                  <a:pt x="1122" y="146"/>
                </a:lnTo>
                <a:lnTo>
                  <a:pt x="1124" y="142"/>
                </a:lnTo>
                <a:lnTo>
                  <a:pt x="1126" y="139"/>
                </a:lnTo>
                <a:lnTo>
                  <a:pt x="1128" y="135"/>
                </a:lnTo>
                <a:lnTo>
                  <a:pt x="1130" y="131"/>
                </a:lnTo>
                <a:lnTo>
                  <a:pt x="1132" y="127"/>
                </a:lnTo>
                <a:lnTo>
                  <a:pt x="1134" y="124"/>
                </a:lnTo>
                <a:lnTo>
                  <a:pt x="1136" y="120"/>
                </a:lnTo>
                <a:lnTo>
                  <a:pt x="1138" y="116"/>
                </a:lnTo>
                <a:lnTo>
                  <a:pt x="1140" y="113"/>
                </a:lnTo>
                <a:lnTo>
                  <a:pt x="1142" y="109"/>
                </a:lnTo>
                <a:lnTo>
                  <a:pt x="1144" y="106"/>
                </a:lnTo>
                <a:lnTo>
                  <a:pt x="1146" y="103"/>
                </a:lnTo>
                <a:lnTo>
                  <a:pt x="1148" y="99"/>
                </a:lnTo>
                <a:lnTo>
                  <a:pt x="1150" y="96"/>
                </a:lnTo>
                <a:lnTo>
                  <a:pt x="1152" y="93"/>
                </a:lnTo>
                <a:lnTo>
                  <a:pt x="1154" y="89"/>
                </a:lnTo>
                <a:lnTo>
                  <a:pt x="1156" y="86"/>
                </a:lnTo>
                <a:lnTo>
                  <a:pt x="1158" y="83"/>
                </a:lnTo>
                <a:lnTo>
                  <a:pt x="1160" y="80"/>
                </a:lnTo>
                <a:lnTo>
                  <a:pt x="1162" y="77"/>
                </a:lnTo>
                <a:lnTo>
                  <a:pt x="1164" y="74"/>
                </a:lnTo>
                <a:lnTo>
                  <a:pt x="1166" y="71"/>
                </a:lnTo>
                <a:lnTo>
                  <a:pt x="1168" y="68"/>
                </a:lnTo>
                <a:lnTo>
                  <a:pt x="1170" y="65"/>
                </a:lnTo>
                <a:lnTo>
                  <a:pt x="1172" y="63"/>
                </a:lnTo>
                <a:lnTo>
                  <a:pt x="1174" y="60"/>
                </a:lnTo>
                <a:lnTo>
                  <a:pt x="1176" y="57"/>
                </a:lnTo>
                <a:lnTo>
                  <a:pt x="1178" y="55"/>
                </a:lnTo>
                <a:lnTo>
                  <a:pt x="1180" y="52"/>
                </a:lnTo>
                <a:lnTo>
                  <a:pt x="1182" y="50"/>
                </a:lnTo>
                <a:lnTo>
                  <a:pt x="1184" y="47"/>
                </a:lnTo>
                <a:lnTo>
                  <a:pt x="1186" y="45"/>
                </a:lnTo>
                <a:lnTo>
                  <a:pt x="1188" y="42"/>
                </a:lnTo>
                <a:lnTo>
                  <a:pt x="1190" y="40"/>
                </a:lnTo>
                <a:lnTo>
                  <a:pt x="1192" y="38"/>
                </a:lnTo>
                <a:lnTo>
                  <a:pt x="1194" y="36"/>
                </a:lnTo>
                <a:lnTo>
                  <a:pt x="1196" y="34"/>
                </a:lnTo>
                <a:lnTo>
                  <a:pt x="1198" y="32"/>
                </a:lnTo>
                <a:lnTo>
                  <a:pt x="1200" y="30"/>
                </a:lnTo>
                <a:lnTo>
                  <a:pt x="1202" y="28"/>
                </a:lnTo>
                <a:lnTo>
                  <a:pt x="1204" y="26"/>
                </a:lnTo>
                <a:lnTo>
                  <a:pt x="1206" y="24"/>
                </a:lnTo>
                <a:lnTo>
                  <a:pt x="1208" y="22"/>
                </a:lnTo>
                <a:lnTo>
                  <a:pt x="1210" y="21"/>
                </a:lnTo>
                <a:lnTo>
                  <a:pt x="1212" y="19"/>
                </a:lnTo>
                <a:lnTo>
                  <a:pt x="1214" y="18"/>
                </a:lnTo>
                <a:lnTo>
                  <a:pt x="1216" y="16"/>
                </a:lnTo>
                <a:lnTo>
                  <a:pt x="1218" y="15"/>
                </a:lnTo>
                <a:lnTo>
                  <a:pt x="1220" y="13"/>
                </a:lnTo>
                <a:lnTo>
                  <a:pt x="1222" y="12"/>
                </a:lnTo>
                <a:lnTo>
                  <a:pt x="1224" y="11"/>
                </a:lnTo>
                <a:lnTo>
                  <a:pt x="1226" y="10"/>
                </a:lnTo>
                <a:lnTo>
                  <a:pt x="1228" y="9"/>
                </a:lnTo>
                <a:lnTo>
                  <a:pt x="1230" y="8"/>
                </a:lnTo>
                <a:lnTo>
                  <a:pt x="1232" y="7"/>
                </a:lnTo>
                <a:lnTo>
                  <a:pt x="1234" y="6"/>
                </a:lnTo>
                <a:lnTo>
                  <a:pt x="1236" y="5"/>
                </a:lnTo>
                <a:lnTo>
                  <a:pt x="1238" y="4"/>
                </a:lnTo>
                <a:lnTo>
                  <a:pt x="1240" y="3"/>
                </a:lnTo>
                <a:lnTo>
                  <a:pt x="1242" y="3"/>
                </a:lnTo>
                <a:lnTo>
                  <a:pt x="1244" y="2"/>
                </a:lnTo>
                <a:lnTo>
                  <a:pt x="1246" y="2"/>
                </a:lnTo>
                <a:lnTo>
                  <a:pt x="1248" y="1"/>
                </a:lnTo>
                <a:lnTo>
                  <a:pt x="1250" y="1"/>
                </a:lnTo>
                <a:lnTo>
                  <a:pt x="1252" y="1"/>
                </a:lnTo>
                <a:lnTo>
                  <a:pt x="1254" y="0"/>
                </a:lnTo>
                <a:lnTo>
                  <a:pt x="1256" y="0"/>
                </a:lnTo>
                <a:lnTo>
                  <a:pt x="1258" y="0"/>
                </a:lnTo>
                <a:lnTo>
                  <a:pt x="1260" y="0"/>
                </a:lnTo>
                <a:lnTo>
                  <a:pt x="1262" y="0"/>
                </a:lnTo>
                <a:lnTo>
                  <a:pt x="1264" y="0"/>
                </a:lnTo>
                <a:lnTo>
                  <a:pt x="1266" y="0"/>
                </a:lnTo>
                <a:lnTo>
                  <a:pt x="1268" y="1"/>
                </a:lnTo>
                <a:lnTo>
                  <a:pt x="1270" y="1"/>
                </a:lnTo>
                <a:lnTo>
                  <a:pt x="1272" y="1"/>
                </a:lnTo>
                <a:lnTo>
                  <a:pt x="1274" y="2"/>
                </a:lnTo>
                <a:lnTo>
                  <a:pt x="1276" y="2"/>
                </a:lnTo>
                <a:lnTo>
                  <a:pt x="1277" y="2"/>
                </a:ln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37" name="Freeform 52">
            <a:extLst>
              <a:ext uri="{FF2B5EF4-FFF2-40B4-BE49-F238E27FC236}">
                <a16:creationId xmlns:a16="http://schemas.microsoft.com/office/drawing/2014/main" id="{F61E7A1A-FF7C-4685-B316-C27E098D2ADB}"/>
              </a:ext>
            </a:extLst>
          </p:cNvPr>
          <p:cNvSpPr>
            <a:spLocks/>
          </p:cNvSpPr>
          <p:nvPr/>
        </p:nvSpPr>
        <p:spPr bwMode="auto">
          <a:xfrm flipH="1">
            <a:off x="4492625" y="3763963"/>
            <a:ext cx="5726113" cy="2474912"/>
          </a:xfrm>
          <a:custGeom>
            <a:avLst/>
            <a:gdLst>
              <a:gd name="T0" fmla="*/ 2147483646 w 1277"/>
              <a:gd name="T1" fmla="*/ 2147483646 h 616"/>
              <a:gd name="T2" fmla="*/ 2147483646 w 1277"/>
              <a:gd name="T3" fmla="*/ 2147483646 h 616"/>
              <a:gd name="T4" fmla="*/ 2147483646 w 1277"/>
              <a:gd name="T5" fmla="*/ 2147483646 h 616"/>
              <a:gd name="T6" fmla="*/ 2147483646 w 1277"/>
              <a:gd name="T7" fmla="*/ 2147483646 h 616"/>
              <a:gd name="T8" fmla="*/ 2147483646 w 1277"/>
              <a:gd name="T9" fmla="*/ 2147483646 h 616"/>
              <a:gd name="T10" fmla="*/ 2147483646 w 1277"/>
              <a:gd name="T11" fmla="*/ 2147483646 h 616"/>
              <a:gd name="T12" fmla="*/ 2147483646 w 1277"/>
              <a:gd name="T13" fmla="*/ 2147483646 h 616"/>
              <a:gd name="T14" fmla="*/ 2147483646 w 1277"/>
              <a:gd name="T15" fmla="*/ 2147483646 h 616"/>
              <a:gd name="T16" fmla="*/ 2147483646 w 1277"/>
              <a:gd name="T17" fmla="*/ 2147483646 h 616"/>
              <a:gd name="T18" fmla="*/ 2147483646 w 1277"/>
              <a:gd name="T19" fmla="*/ 2147483646 h 616"/>
              <a:gd name="T20" fmla="*/ 2147483646 w 1277"/>
              <a:gd name="T21" fmla="*/ 2147483646 h 616"/>
              <a:gd name="T22" fmla="*/ 2147483646 w 1277"/>
              <a:gd name="T23" fmla="*/ 2147483646 h 616"/>
              <a:gd name="T24" fmla="*/ 2147483646 w 1277"/>
              <a:gd name="T25" fmla="*/ 2147483646 h 616"/>
              <a:gd name="T26" fmla="*/ 2147483646 w 1277"/>
              <a:gd name="T27" fmla="*/ 2147483646 h 616"/>
              <a:gd name="T28" fmla="*/ 2147483646 w 1277"/>
              <a:gd name="T29" fmla="*/ 2147483646 h 616"/>
              <a:gd name="T30" fmla="*/ 2147483646 w 1277"/>
              <a:gd name="T31" fmla="*/ 2147483646 h 616"/>
              <a:gd name="T32" fmla="*/ 2147483646 w 1277"/>
              <a:gd name="T33" fmla="*/ 2147483646 h 616"/>
              <a:gd name="T34" fmla="*/ 2147483646 w 1277"/>
              <a:gd name="T35" fmla="*/ 2147483646 h 616"/>
              <a:gd name="T36" fmla="*/ 2147483646 w 1277"/>
              <a:gd name="T37" fmla="*/ 2147483646 h 616"/>
              <a:gd name="T38" fmla="*/ 2147483646 w 1277"/>
              <a:gd name="T39" fmla="*/ 2147483646 h 616"/>
              <a:gd name="T40" fmla="*/ 2147483646 w 1277"/>
              <a:gd name="T41" fmla="*/ 2147483646 h 616"/>
              <a:gd name="T42" fmla="*/ 2147483646 w 1277"/>
              <a:gd name="T43" fmla="*/ 2147483646 h 616"/>
              <a:gd name="T44" fmla="*/ 2147483646 w 1277"/>
              <a:gd name="T45" fmla="*/ 2147483646 h 616"/>
              <a:gd name="T46" fmla="*/ 2147483646 w 1277"/>
              <a:gd name="T47" fmla="*/ 2147483646 h 616"/>
              <a:gd name="T48" fmla="*/ 2147483646 w 1277"/>
              <a:gd name="T49" fmla="*/ 2147483646 h 616"/>
              <a:gd name="T50" fmla="*/ 2147483646 w 1277"/>
              <a:gd name="T51" fmla="*/ 2147483646 h 616"/>
              <a:gd name="T52" fmla="*/ 2147483646 w 1277"/>
              <a:gd name="T53" fmla="*/ 2147483646 h 616"/>
              <a:gd name="T54" fmla="*/ 2147483646 w 1277"/>
              <a:gd name="T55" fmla="*/ 2147483646 h 616"/>
              <a:gd name="T56" fmla="*/ 2147483646 w 1277"/>
              <a:gd name="T57" fmla="*/ 2147483646 h 616"/>
              <a:gd name="T58" fmla="*/ 2147483646 w 1277"/>
              <a:gd name="T59" fmla="*/ 2147483646 h 616"/>
              <a:gd name="T60" fmla="*/ 2147483646 w 1277"/>
              <a:gd name="T61" fmla="*/ 2147483646 h 616"/>
              <a:gd name="T62" fmla="*/ 2147483646 w 1277"/>
              <a:gd name="T63" fmla="*/ 2147483646 h 616"/>
              <a:gd name="T64" fmla="*/ 2147483646 w 1277"/>
              <a:gd name="T65" fmla="*/ 2147483646 h 616"/>
              <a:gd name="T66" fmla="*/ 2147483646 w 1277"/>
              <a:gd name="T67" fmla="*/ 2147483646 h 616"/>
              <a:gd name="T68" fmla="*/ 2147483646 w 1277"/>
              <a:gd name="T69" fmla="*/ 2147483646 h 616"/>
              <a:gd name="T70" fmla="*/ 2147483646 w 1277"/>
              <a:gd name="T71" fmla="*/ 2147483646 h 616"/>
              <a:gd name="T72" fmla="*/ 2147483646 w 1277"/>
              <a:gd name="T73" fmla="*/ 2147483646 h 616"/>
              <a:gd name="T74" fmla="*/ 2147483646 w 1277"/>
              <a:gd name="T75" fmla="*/ 2147483646 h 616"/>
              <a:gd name="T76" fmla="*/ 2147483646 w 1277"/>
              <a:gd name="T77" fmla="*/ 2147483646 h 616"/>
              <a:gd name="T78" fmla="*/ 2147483646 w 1277"/>
              <a:gd name="T79" fmla="*/ 2147483646 h 616"/>
              <a:gd name="T80" fmla="*/ 2147483646 w 1277"/>
              <a:gd name="T81" fmla="*/ 2147483646 h 616"/>
              <a:gd name="T82" fmla="*/ 2147483646 w 1277"/>
              <a:gd name="T83" fmla="*/ 2147483646 h 616"/>
              <a:gd name="T84" fmla="*/ 2147483646 w 1277"/>
              <a:gd name="T85" fmla="*/ 2147483646 h 616"/>
              <a:gd name="T86" fmla="*/ 2147483646 w 1277"/>
              <a:gd name="T87" fmla="*/ 2147483646 h 616"/>
              <a:gd name="T88" fmla="*/ 2147483646 w 1277"/>
              <a:gd name="T89" fmla="*/ 2147483646 h 616"/>
              <a:gd name="T90" fmla="*/ 2147483646 w 1277"/>
              <a:gd name="T91" fmla="*/ 2147483646 h 616"/>
              <a:gd name="T92" fmla="*/ 2147483646 w 1277"/>
              <a:gd name="T93" fmla="*/ 2147483646 h 616"/>
              <a:gd name="T94" fmla="*/ 2147483646 w 1277"/>
              <a:gd name="T95" fmla="*/ 2147483646 h 616"/>
              <a:gd name="T96" fmla="*/ 2147483646 w 1277"/>
              <a:gd name="T97" fmla="*/ 2147483646 h 616"/>
              <a:gd name="T98" fmla="*/ 2147483646 w 1277"/>
              <a:gd name="T99" fmla="*/ 2147483646 h 616"/>
              <a:gd name="T100" fmla="*/ 2147483646 w 1277"/>
              <a:gd name="T101" fmla="*/ 2147483646 h 616"/>
              <a:gd name="T102" fmla="*/ 2147483646 w 1277"/>
              <a:gd name="T103" fmla="*/ 2147483646 h 616"/>
              <a:gd name="T104" fmla="*/ 2147483646 w 1277"/>
              <a:gd name="T105" fmla="*/ 2147483646 h 616"/>
              <a:gd name="T106" fmla="*/ 2147483646 w 1277"/>
              <a:gd name="T107" fmla="*/ 2147483646 h 616"/>
              <a:gd name="T108" fmla="*/ 2147483646 w 1277"/>
              <a:gd name="T109" fmla="*/ 2147483646 h 616"/>
              <a:gd name="T110" fmla="*/ 2147483646 w 1277"/>
              <a:gd name="T111" fmla="*/ 2147483646 h 616"/>
              <a:gd name="T112" fmla="*/ 2147483646 w 1277"/>
              <a:gd name="T113" fmla="*/ 2147483646 h 616"/>
              <a:gd name="T114" fmla="*/ 2147483646 w 1277"/>
              <a:gd name="T115" fmla="*/ 2147483646 h 61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277"/>
              <a:gd name="T175" fmla="*/ 0 h 616"/>
              <a:gd name="T176" fmla="*/ 1277 w 1277"/>
              <a:gd name="T177" fmla="*/ 616 h 616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277" h="616">
                <a:moveTo>
                  <a:pt x="0" y="613"/>
                </a:moveTo>
                <a:lnTo>
                  <a:pt x="2" y="612"/>
                </a:lnTo>
                <a:lnTo>
                  <a:pt x="4" y="612"/>
                </a:lnTo>
                <a:lnTo>
                  <a:pt x="6" y="611"/>
                </a:lnTo>
                <a:lnTo>
                  <a:pt x="8" y="610"/>
                </a:lnTo>
                <a:lnTo>
                  <a:pt x="10" y="609"/>
                </a:lnTo>
                <a:lnTo>
                  <a:pt x="12" y="608"/>
                </a:lnTo>
                <a:lnTo>
                  <a:pt x="14" y="607"/>
                </a:lnTo>
                <a:lnTo>
                  <a:pt x="16" y="606"/>
                </a:lnTo>
                <a:lnTo>
                  <a:pt x="18" y="604"/>
                </a:lnTo>
                <a:lnTo>
                  <a:pt x="20" y="603"/>
                </a:lnTo>
                <a:lnTo>
                  <a:pt x="22" y="602"/>
                </a:lnTo>
                <a:lnTo>
                  <a:pt x="24" y="601"/>
                </a:lnTo>
                <a:lnTo>
                  <a:pt x="26" y="599"/>
                </a:lnTo>
                <a:lnTo>
                  <a:pt x="28" y="598"/>
                </a:lnTo>
                <a:lnTo>
                  <a:pt x="30" y="596"/>
                </a:lnTo>
                <a:lnTo>
                  <a:pt x="32" y="594"/>
                </a:lnTo>
                <a:lnTo>
                  <a:pt x="34" y="593"/>
                </a:lnTo>
                <a:lnTo>
                  <a:pt x="36" y="591"/>
                </a:lnTo>
                <a:lnTo>
                  <a:pt x="38" y="589"/>
                </a:lnTo>
                <a:lnTo>
                  <a:pt x="40" y="587"/>
                </a:lnTo>
                <a:lnTo>
                  <a:pt x="42" y="585"/>
                </a:lnTo>
                <a:lnTo>
                  <a:pt x="44" y="583"/>
                </a:lnTo>
                <a:lnTo>
                  <a:pt x="46" y="581"/>
                </a:lnTo>
                <a:lnTo>
                  <a:pt x="48" y="579"/>
                </a:lnTo>
                <a:lnTo>
                  <a:pt x="50" y="577"/>
                </a:lnTo>
                <a:lnTo>
                  <a:pt x="52" y="575"/>
                </a:lnTo>
                <a:lnTo>
                  <a:pt x="54" y="572"/>
                </a:lnTo>
                <a:lnTo>
                  <a:pt x="56" y="570"/>
                </a:lnTo>
                <a:lnTo>
                  <a:pt x="58" y="567"/>
                </a:lnTo>
                <a:lnTo>
                  <a:pt x="60" y="565"/>
                </a:lnTo>
                <a:lnTo>
                  <a:pt x="62" y="562"/>
                </a:lnTo>
                <a:lnTo>
                  <a:pt x="64" y="560"/>
                </a:lnTo>
                <a:lnTo>
                  <a:pt x="66" y="557"/>
                </a:lnTo>
                <a:lnTo>
                  <a:pt x="68" y="555"/>
                </a:lnTo>
                <a:lnTo>
                  <a:pt x="70" y="552"/>
                </a:lnTo>
                <a:lnTo>
                  <a:pt x="72" y="549"/>
                </a:lnTo>
                <a:lnTo>
                  <a:pt x="74" y="546"/>
                </a:lnTo>
                <a:lnTo>
                  <a:pt x="76" y="543"/>
                </a:lnTo>
                <a:lnTo>
                  <a:pt x="78" y="540"/>
                </a:lnTo>
                <a:lnTo>
                  <a:pt x="80" y="537"/>
                </a:lnTo>
                <a:lnTo>
                  <a:pt x="82" y="534"/>
                </a:lnTo>
                <a:lnTo>
                  <a:pt x="84" y="531"/>
                </a:lnTo>
                <a:lnTo>
                  <a:pt x="86" y="528"/>
                </a:lnTo>
                <a:lnTo>
                  <a:pt x="88" y="525"/>
                </a:lnTo>
                <a:lnTo>
                  <a:pt x="90" y="522"/>
                </a:lnTo>
                <a:lnTo>
                  <a:pt x="92" y="518"/>
                </a:lnTo>
                <a:lnTo>
                  <a:pt x="94" y="515"/>
                </a:lnTo>
                <a:lnTo>
                  <a:pt x="96" y="512"/>
                </a:lnTo>
                <a:lnTo>
                  <a:pt x="98" y="508"/>
                </a:lnTo>
                <a:lnTo>
                  <a:pt x="100" y="505"/>
                </a:lnTo>
                <a:lnTo>
                  <a:pt x="102" y="501"/>
                </a:lnTo>
                <a:lnTo>
                  <a:pt x="104" y="498"/>
                </a:lnTo>
                <a:lnTo>
                  <a:pt x="106" y="494"/>
                </a:lnTo>
                <a:lnTo>
                  <a:pt x="108" y="490"/>
                </a:lnTo>
                <a:lnTo>
                  <a:pt x="110" y="487"/>
                </a:lnTo>
                <a:lnTo>
                  <a:pt x="112" y="483"/>
                </a:lnTo>
                <a:lnTo>
                  <a:pt x="114" y="479"/>
                </a:lnTo>
                <a:lnTo>
                  <a:pt x="116" y="475"/>
                </a:lnTo>
                <a:lnTo>
                  <a:pt x="118" y="472"/>
                </a:lnTo>
                <a:lnTo>
                  <a:pt x="120" y="468"/>
                </a:lnTo>
                <a:lnTo>
                  <a:pt x="122" y="464"/>
                </a:lnTo>
                <a:lnTo>
                  <a:pt x="124" y="460"/>
                </a:lnTo>
                <a:lnTo>
                  <a:pt x="126" y="456"/>
                </a:lnTo>
                <a:lnTo>
                  <a:pt x="128" y="452"/>
                </a:lnTo>
                <a:lnTo>
                  <a:pt x="130" y="448"/>
                </a:lnTo>
                <a:lnTo>
                  <a:pt x="132" y="444"/>
                </a:lnTo>
                <a:lnTo>
                  <a:pt x="134" y="440"/>
                </a:lnTo>
                <a:lnTo>
                  <a:pt x="136" y="436"/>
                </a:lnTo>
                <a:lnTo>
                  <a:pt x="138" y="432"/>
                </a:lnTo>
                <a:lnTo>
                  <a:pt x="140" y="427"/>
                </a:lnTo>
                <a:lnTo>
                  <a:pt x="142" y="423"/>
                </a:lnTo>
                <a:lnTo>
                  <a:pt x="144" y="419"/>
                </a:lnTo>
                <a:lnTo>
                  <a:pt x="146" y="415"/>
                </a:lnTo>
                <a:lnTo>
                  <a:pt x="148" y="410"/>
                </a:lnTo>
                <a:lnTo>
                  <a:pt x="150" y="406"/>
                </a:lnTo>
                <a:lnTo>
                  <a:pt x="152" y="402"/>
                </a:lnTo>
                <a:lnTo>
                  <a:pt x="154" y="397"/>
                </a:lnTo>
                <a:lnTo>
                  <a:pt x="156" y="393"/>
                </a:lnTo>
                <a:lnTo>
                  <a:pt x="158" y="389"/>
                </a:lnTo>
                <a:lnTo>
                  <a:pt x="160" y="384"/>
                </a:lnTo>
                <a:lnTo>
                  <a:pt x="162" y="380"/>
                </a:lnTo>
                <a:lnTo>
                  <a:pt x="164" y="376"/>
                </a:lnTo>
                <a:lnTo>
                  <a:pt x="166" y="371"/>
                </a:lnTo>
                <a:lnTo>
                  <a:pt x="168" y="367"/>
                </a:lnTo>
                <a:lnTo>
                  <a:pt x="170" y="362"/>
                </a:lnTo>
                <a:lnTo>
                  <a:pt x="172" y="358"/>
                </a:lnTo>
                <a:lnTo>
                  <a:pt x="174" y="353"/>
                </a:lnTo>
                <a:lnTo>
                  <a:pt x="176" y="349"/>
                </a:lnTo>
                <a:lnTo>
                  <a:pt x="178" y="344"/>
                </a:lnTo>
                <a:lnTo>
                  <a:pt x="180" y="340"/>
                </a:lnTo>
                <a:lnTo>
                  <a:pt x="182" y="335"/>
                </a:lnTo>
                <a:lnTo>
                  <a:pt x="184" y="331"/>
                </a:lnTo>
                <a:lnTo>
                  <a:pt x="186" y="326"/>
                </a:lnTo>
                <a:lnTo>
                  <a:pt x="188" y="322"/>
                </a:lnTo>
                <a:lnTo>
                  <a:pt x="190" y="317"/>
                </a:lnTo>
                <a:lnTo>
                  <a:pt x="192" y="313"/>
                </a:lnTo>
                <a:lnTo>
                  <a:pt x="194" y="308"/>
                </a:lnTo>
                <a:lnTo>
                  <a:pt x="196" y="303"/>
                </a:lnTo>
                <a:lnTo>
                  <a:pt x="198" y="299"/>
                </a:lnTo>
                <a:lnTo>
                  <a:pt x="200" y="294"/>
                </a:lnTo>
                <a:lnTo>
                  <a:pt x="202" y="290"/>
                </a:lnTo>
                <a:lnTo>
                  <a:pt x="204" y="285"/>
                </a:lnTo>
                <a:lnTo>
                  <a:pt x="206" y="281"/>
                </a:lnTo>
                <a:lnTo>
                  <a:pt x="208" y="276"/>
                </a:lnTo>
                <a:lnTo>
                  <a:pt x="210" y="272"/>
                </a:lnTo>
                <a:lnTo>
                  <a:pt x="212" y="267"/>
                </a:lnTo>
                <a:lnTo>
                  <a:pt x="214" y="263"/>
                </a:lnTo>
                <a:lnTo>
                  <a:pt x="216" y="258"/>
                </a:lnTo>
                <a:lnTo>
                  <a:pt x="218" y="254"/>
                </a:lnTo>
                <a:lnTo>
                  <a:pt x="220" y="249"/>
                </a:lnTo>
                <a:lnTo>
                  <a:pt x="222" y="245"/>
                </a:lnTo>
                <a:lnTo>
                  <a:pt x="224" y="240"/>
                </a:lnTo>
                <a:lnTo>
                  <a:pt x="226" y="236"/>
                </a:lnTo>
                <a:lnTo>
                  <a:pt x="228" y="232"/>
                </a:lnTo>
                <a:lnTo>
                  <a:pt x="230" y="227"/>
                </a:lnTo>
                <a:lnTo>
                  <a:pt x="232" y="223"/>
                </a:lnTo>
                <a:lnTo>
                  <a:pt x="234" y="219"/>
                </a:lnTo>
                <a:lnTo>
                  <a:pt x="236" y="214"/>
                </a:lnTo>
                <a:lnTo>
                  <a:pt x="238" y="210"/>
                </a:lnTo>
                <a:lnTo>
                  <a:pt x="240" y="206"/>
                </a:lnTo>
                <a:lnTo>
                  <a:pt x="242" y="201"/>
                </a:lnTo>
                <a:lnTo>
                  <a:pt x="244" y="197"/>
                </a:lnTo>
                <a:lnTo>
                  <a:pt x="246" y="193"/>
                </a:lnTo>
                <a:lnTo>
                  <a:pt x="248" y="189"/>
                </a:lnTo>
                <a:lnTo>
                  <a:pt x="250" y="185"/>
                </a:lnTo>
                <a:lnTo>
                  <a:pt x="252" y="180"/>
                </a:lnTo>
                <a:lnTo>
                  <a:pt x="254" y="176"/>
                </a:lnTo>
                <a:lnTo>
                  <a:pt x="256" y="172"/>
                </a:lnTo>
                <a:lnTo>
                  <a:pt x="258" y="168"/>
                </a:lnTo>
                <a:lnTo>
                  <a:pt x="260" y="164"/>
                </a:lnTo>
                <a:lnTo>
                  <a:pt x="262" y="160"/>
                </a:lnTo>
                <a:lnTo>
                  <a:pt x="264" y="156"/>
                </a:lnTo>
                <a:lnTo>
                  <a:pt x="266" y="152"/>
                </a:lnTo>
                <a:lnTo>
                  <a:pt x="268" y="148"/>
                </a:lnTo>
                <a:lnTo>
                  <a:pt x="270" y="144"/>
                </a:lnTo>
                <a:lnTo>
                  <a:pt x="272" y="141"/>
                </a:lnTo>
                <a:lnTo>
                  <a:pt x="274" y="137"/>
                </a:lnTo>
                <a:lnTo>
                  <a:pt x="276" y="133"/>
                </a:lnTo>
                <a:lnTo>
                  <a:pt x="278" y="129"/>
                </a:lnTo>
                <a:lnTo>
                  <a:pt x="280" y="126"/>
                </a:lnTo>
                <a:lnTo>
                  <a:pt x="282" y="122"/>
                </a:lnTo>
                <a:lnTo>
                  <a:pt x="284" y="118"/>
                </a:lnTo>
                <a:lnTo>
                  <a:pt x="286" y="115"/>
                </a:lnTo>
                <a:lnTo>
                  <a:pt x="288" y="111"/>
                </a:lnTo>
                <a:lnTo>
                  <a:pt x="290" y="108"/>
                </a:lnTo>
                <a:lnTo>
                  <a:pt x="292" y="104"/>
                </a:lnTo>
                <a:lnTo>
                  <a:pt x="294" y="101"/>
                </a:lnTo>
                <a:lnTo>
                  <a:pt x="296" y="98"/>
                </a:lnTo>
                <a:lnTo>
                  <a:pt x="298" y="94"/>
                </a:lnTo>
                <a:lnTo>
                  <a:pt x="300" y="91"/>
                </a:lnTo>
                <a:lnTo>
                  <a:pt x="302" y="88"/>
                </a:lnTo>
                <a:lnTo>
                  <a:pt x="304" y="85"/>
                </a:lnTo>
                <a:lnTo>
                  <a:pt x="306" y="82"/>
                </a:lnTo>
                <a:lnTo>
                  <a:pt x="308" y="79"/>
                </a:lnTo>
                <a:lnTo>
                  <a:pt x="310" y="76"/>
                </a:lnTo>
                <a:lnTo>
                  <a:pt x="312" y="73"/>
                </a:lnTo>
                <a:lnTo>
                  <a:pt x="314" y="70"/>
                </a:lnTo>
                <a:lnTo>
                  <a:pt x="316" y="67"/>
                </a:lnTo>
                <a:lnTo>
                  <a:pt x="318" y="64"/>
                </a:lnTo>
                <a:lnTo>
                  <a:pt x="320" y="61"/>
                </a:lnTo>
                <a:lnTo>
                  <a:pt x="322" y="59"/>
                </a:lnTo>
                <a:lnTo>
                  <a:pt x="324" y="56"/>
                </a:lnTo>
                <a:lnTo>
                  <a:pt x="326" y="54"/>
                </a:lnTo>
                <a:lnTo>
                  <a:pt x="328" y="51"/>
                </a:lnTo>
                <a:lnTo>
                  <a:pt x="330" y="49"/>
                </a:lnTo>
                <a:lnTo>
                  <a:pt x="332" y="46"/>
                </a:lnTo>
                <a:lnTo>
                  <a:pt x="334" y="44"/>
                </a:lnTo>
                <a:lnTo>
                  <a:pt x="336" y="41"/>
                </a:lnTo>
                <a:lnTo>
                  <a:pt x="338" y="39"/>
                </a:lnTo>
                <a:lnTo>
                  <a:pt x="340" y="37"/>
                </a:lnTo>
                <a:lnTo>
                  <a:pt x="342" y="35"/>
                </a:lnTo>
                <a:lnTo>
                  <a:pt x="344" y="33"/>
                </a:lnTo>
                <a:lnTo>
                  <a:pt x="346" y="31"/>
                </a:lnTo>
                <a:lnTo>
                  <a:pt x="348" y="29"/>
                </a:lnTo>
                <a:lnTo>
                  <a:pt x="350" y="27"/>
                </a:lnTo>
                <a:lnTo>
                  <a:pt x="352" y="25"/>
                </a:lnTo>
                <a:lnTo>
                  <a:pt x="354" y="23"/>
                </a:lnTo>
                <a:lnTo>
                  <a:pt x="356" y="22"/>
                </a:lnTo>
                <a:lnTo>
                  <a:pt x="358" y="20"/>
                </a:lnTo>
                <a:lnTo>
                  <a:pt x="360" y="18"/>
                </a:lnTo>
                <a:lnTo>
                  <a:pt x="362" y="17"/>
                </a:lnTo>
                <a:lnTo>
                  <a:pt x="364" y="15"/>
                </a:lnTo>
                <a:lnTo>
                  <a:pt x="366" y="14"/>
                </a:lnTo>
                <a:lnTo>
                  <a:pt x="368" y="13"/>
                </a:lnTo>
                <a:lnTo>
                  <a:pt x="370" y="12"/>
                </a:lnTo>
                <a:lnTo>
                  <a:pt x="372" y="10"/>
                </a:lnTo>
                <a:lnTo>
                  <a:pt x="374" y="9"/>
                </a:lnTo>
                <a:lnTo>
                  <a:pt x="376" y="8"/>
                </a:lnTo>
                <a:lnTo>
                  <a:pt x="378" y="7"/>
                </a:lnTo>
                <a:lnTo>
                  <a:pt x="380" y="6"/>
                </a:lnTo>
                <a:lnTo>
                  <a:pt x="382" y="5"/>
                </a:lnTo>
                <a:lnTo>
                  <a:pt x="384" y="5"/>
                </a:lnTo>
                <a:lnTo>
                  <a:pt x="386" y="4"/>
                </a:lnTo>
                <a:lnTo>
                  <a:pt x="388" y="3"/>
                </a:lnTo>
                <a:lnTo>
                  <a:pt x="390" y="2"/>
                </a:lnTo>
                <a:lnTo>
                  <a:pt x="392" y="2"/>
                </a:lnTo>
                <a:lnTo>
                  <a:pt x="394" y="1"/>
                </a:lnTo>
                <a:lnTo>
                  <a:pt x="396" y="1"/>
                </a:lnTo>
                <a:lnTo>
                  <a:pt x="398" y="1"/>
                </a:lnTo>
                <a:lnTo>
                  <a:pt x="400" y="0"/>
                </a:lnTo>
                <a:lnTo>
                  <a:pt x="402" y="0"/>
                </a:lnTo>
                <a:lnTo>
                  <a:pt x="404" y="0"/>
                </a:lnTo>
                <a:lnTo>
                  <a:pt x="406" y="0"/>
                </a:lnTo>
                <a:lnTo>
                  <a:pt x="408" y="0"/>
                </a:lnTo>
                <a:lnTo>
                  <a:pt x="410" y="0"/>
                </a:lnTo>
                <a:lnTo>
                  <a:pt x="412" y="0"/>
                </a:lnTo>
                <a:lnTo>
                  <a:pt x="414" y="0"/>
                </a:lnTo>
                <a:lnTo>
                  <a:pt x="416" y="1"/>
                </a:lnTo>
                <a:lnTo>
                  <a:pt x="418" y="1"/>
                </a:lnTo>
                <a:lnTo>
                  <a:pt x="420" y="1"/>
                </a:lnTo>
                <a:lnTo>
                  <a:pt x="422" y="2"/>
                </a:lnTo>
                <a:lnTo>
                  <a:pt x="424" y="2"/>
                </a:lnTo>
                <a:lnTo>
                  <a:pt x="426" y="3"/>
                </a:lnTo>
                <a:lnTo>
                  <a:pt x="428" y="4"/>
                </a:lnTo>
                <a:lnTo>
                  <a:pt x="430" y="4"/>
                </a:lnTo>
                <a:lnTo>
                  <a:pt x="432" y="5"/>
                </a:lnTo>
                <a:lnTo>
                  <a:pt x="434" y="6"/>
                </a:lnTo>
                <a:lnTo>
                  <a:pt x="436" y="7"/>
                </a:lnTo>
                <a:lnTo>
                  <a:pt x="438" y="8"/>
                </a:lnTo>
                <a:lnTo>
                  <a:pt x="440" y="9"/>
                </a:lnTo>
                <a:lnTo>
                  <a:pt x="442" y="10"/>
                </a:lnTo>
                <a:lnTo>
                  <a:pt x="444" y="11"/>
                </a:lnTo>
                <a:lnTo>
                  <a:pt x="446" y="12"/>
                </a:lnTo>
                <a:lnTo>
                  <a:pt x="448" y="14"/>
                </a:lnTo>
                <a:lnTo>
                  <a:pt x="450" y="15"/>
                </a:lnTo>
                <a:lnTo>
                  <a:pt x="452" y="17"/>
                </a:lnTo>
                <a:lnTo>
                  <a:pt x="454" y="18"/>
                </a:lnTo>
                <a:lnTo>
                  <a:pt x="456" y="20"/>
                </a:lnTo>
                <a:lnTo>
                  <a:pt x="458" y="21"/>
                </a:lnTo>
                <a:lnTo>
                  <a:pt x="460" y="23"/>
                </a:lnTo>
                <a:lnTo>
                  <a:pt x="462" y="25"/>
                </a:lnTo>
                <a:lnTo>
                  <a:pt x="464" y="27"/>
                </a:lnTo>
                <a:lnTo>
                  <a:pt x="466" y="28"/>
                </a:lnTo>
                <a:lnTo>
                  <a:pt x="468" y="30"/>
                </a:lnTo>
                <a:lnTo>
                  <a:pt x="470" y="32"/>
                </a:lnTo>
                <a:lnTo>
                  <a:pt x="472" y="34"/>
                </a:lnTo>
                <a:lnTo>
                  <a:pt x="474" y="37"/>
                </a:lnTo>
                <a:lnTo>
                  <a:pt x="476" y="39"/>
                </a:lnTo>
                <a:lnTo>
                  <a:pt x="478" y="41"/>
                </a:lnTo>
                <a:lnTo>
                  <a:pt x="480" y="43"/>
                </a:lnTo>
                <a:lnTo>
                  <a:pt x="482" y="46"/>
                </a:lnTo>
                <a:lnTo>
                  <a:pt x="484" y="48"/>
                </a:lnTo>
                <a:lnTo>
                  <a:pt x="486" y="50"/>
                </a:lnTo>
                <a:lnTo>
                  <a:pt x="488" y="53"/>
                </a:lnTo>
                <a:lnTo>
                  <a:pt x="490" y="55"/>
                </a:lnTo>
                <a:lnTo>
                  <a:pt x="492" y="58"/>
                </a:lnTo>
                <a:lnTo>
                  <a:pt x="494" y="61"/>
                </a:lnTo>
                <a:lnTo>
                  <a:pt x="496" y="64"/>
                </a:lnTo>
                <a:lnTo>
                  <a:pt x="498" y="66"/>
                </a:lnTo>
                <a:lnTo>
                  <a:pt x="500" y="69"/>
                </a:lnTo>
                <a:lnTo>
                  <a:pt x="502" y="72"/>
                </a:lnTo>
                <a:lnTo>
                  <a:pt x="504" y="75"/>
                </a:lnTo>
                <a:lnTo>
                  <a:pt x="506" y="78"/>
                </a:lnTo>
                <a:lnTo>
                  <a:pt x="508" y="81"/>
                </a:lnTo>
                <a:lnTo>
                  <a:pt x="510" y="84"/>
                </a:lnTo>
                <a:lnTo>
                  <a:pt x="512" y="87"/>
                </a:lnTo>
                <a:lnTo>
                  <a:pt x="514" y="90"/>
                </a:lnTo>
                <a:lnTo>
                  <a:pt x="516" y="94"/>
                </a:lnTo>
                <a:lnTo>
                  <a:pt x="518" y="97"/>
                </a:lnTo>
                <a:lnTo>
                  <a:pt x="520" y="100"/>
                </a:lnTo>
                <a:lnTo>
                  <a:pt x="522" y="104"/>
                </a:lnTo>
                <a:lnTo>
                  <a:pt x="524" y="107"/>
                </a:lnTo>
                <a:lnTo>
                  <a:pt x="526" y="111"/>
                </a:lnTo>
                <a:lnTo>
                  <a:pt x="528" y="114"/>
                </a:lnTo>
                <a:lnTo>
                  <a:pt x="530" y="118"/>
                </a:lnTo>
                <a:lnTo>
                  <a:pt x="532" y="121"/>
                </a:lnTo>
                <a:lnTo>
                  <a:pt x="534" y="125"/>
                </a:lnTo>
                <a:lnTo>
                  <a:pt x="536" y="128"/>
                </a:lnTo>
                <a:lnTo>
                  <a:pt x="538" y="132"/>
                </a:lnTo>
                <a:lnTo>
                  <a:pt x="540" y="136"/>
                </a:lnTo>
                <a:lnTo>
                  <a:pt x="542" y="140"/>
                </a:lnTo>
                <a:lnTo>
                  <a:pt x="544" y="144"/>
                </a:lnTo>
                <a:lnTo>
                  <a:pt x="546" y="147"/>
                </a:lnTo>
                <a:lnTo>
                  <a:pt x="548" y="151"/>
                </a:lnTo>
                <a:lnTo>
                  <a:pt x="550" y="155"/>
                </a:lnTo>
                <a:lnTo>
                  <a:pt x="552" y="159"/>
                </a:lnTo>
                <a:lnTo>
                  <a:pt x="554" y="163"/>
                </a:lnTo>
                <a:lnTo>
                  <a:pt x="556" y="167"/>
                </a:lnTo>
                <a:lnTo>
                  <a:pt x="558" y="171"/>
                </a:lnTo>
                <a:lnTo>
                  <a:pt x="560" y="175"/>
                </a:lnTo>
                <a:lnTo>
                  <a:pt x="562" y="179"/>
                </a:lnTo>
                <a:lnTo>
                  <a:pt x="564" y="184"/>
                </a:lnTo>
                <a:lnTo>
                  <a:pt x="566" y="188"/>
                </a:lnTo>
                <a:lnTo>
                  <a:pt x="568" y="192"/>
                </a:lnTo>
                <a:lnTo>
                  <a:pt x="570" y="196"/>
                </a:lnTo>
                <a:lnTo>
                  <a:pt x="572" y="200"/>
                </a:lnTo>
                <a:lnTo>
                  <a:pt x="574" y="205"/>
                </a:lnTo>
                <a:lnTo>
                  <a:pt x="576" y="209"/>
                </a:lnTo>
                <a:lnTo>
                  <a:pt x="578" y="213"/>
                </a:lnTo>
                <a:lnTo>
                  <a:pt x="580" y="218"/>
                </a:lnTo>
                <a:lnTo>
                  <a:pt x="582" y="222"/>
                </a:lnTo>
                <a:lnTo>
                  <a:pt x="584" y="226"/>
                </a:lnTo>
                <a:lnTo>
                  <a:pt x="586" y="231"/>
                </a:lnTo>
                <a:lnTo>
                  <a:pt x="588" y="235"/>
                </a:lnTo>
                <a:lnTo>
                  <a:pt x="590" y="239"/>
                </a:lnTo>
                <a:lnTo>
                  <a:pt x="592" y="244"/>
                </a:lnTo>
                <a:lnTo>
                  <a:pt x="594" y="248"/>
                </a:lnTo>
                <a:lnTo>
                  <a:pt x="596" y="253"/>
                </a:lnTo>
                <a:lnTo>
                  <a:pt x="598" y="257"/>
                </a:lnTo>
                <a:lnTo>
                  <a:pt x="600" y="262"/>
                </a:lnTo>
                <a:lnTo>
                  <a:pt x="602" y="266"/>
                </a:lnTo>
                <a:lnTo>
                  <a:pt x="604" y="271"/>
                </a:lnTo>
                <a:lnTo>
                  <a:pt x="606" y="275"/>
                </a:lnTo>
                <a:lnTo>
                  <a:pt x="608" y="280"/>
                </a:lnTo>
                <a:lnTo>
                  <a:pt x="610" y="284"/>
                </a:lnTo>
                <a:lnTo>
                  <a:pt x="612" y="289"/>
                </a:lnTo>
                <a:lnTo>
                  <a:pt x="614" y="293"/>
                </a:lnTo>
                <a:lnTo>
                  <a:pt x="616" y="298"/>
                </a:lnTo>
                <a:lnTo>
                  <a:pt x="618" y="302"/>
                </a:lnTo>
                <a:lnTo>
                  <a:pt x="620" y="307"/>
                </a:lnTo>
                <a:lnTo>
                  <a:pt x="622" y="311"/>
                </a:lnTo>
                <a:lnTo>
                  <a:pt x="624" y="316"/>
                </a:lnTo>
                <a:lnTo>
                  <a:pt x="626" y="321"/>
                </a:lnTo>
                <a:lnTo>
                  <a:pt x="628" y="325"/>
                </a:lnTo>
                <a:lnTo>
                  <a:pt x="630" y="330"/>
                </a:lnTo>
                <a:lnTo>
                  <a:pt x="632" y="334"/>
                </a:lnTo>
                <a:lnTo>
                  <a:pt x="634" y="339"/>
                </a:lnTo>
                <a:lnTo>
                  <a:pt x="636" y="343"/>
                </a:lnTo>
                <a:lnTo>
                  <a:pt x="638" y="348"/>
                </a:lnTo>
                <a:lnTo>
                  <a:pt x="640" y="352"/>
                </a:lnTo>
                <a:lnTo>
                  <a:pt x="642" y="357"/>
                </a:lnTo>
                <a:lnTo>
                  <a:pt x="644" y="361"/>
                </a:lnTo>
                <a:lnTo>
                  <a:pt x="646" y="366"/>
                </a:lnTo>
                <a:lnTo>
                  <a:pt x="648" y="370"/>
                </a:lnTo>
                <a:lnTo>
                  <a:pt x="650" y="374"/>
                </a:lnTo>
                <a:lnTo>
                  <a:pt x="652" y="379"/>
                </a:lnTo>
                <a:lnTo>
                  <a:pt x="654" y="383"/>
                </a:lnTo>
                <a:lnTo>
                  <a:pt x="656" y="388"/>
                </a:lnTo>
                <a:lnTo>
                  <a:pt x="658" y="392"/>
                </a:lnTo>
                <a:lnTo>
                  <a:pt x="660" y="396"/>
                </a:lnTo>
                <a:lnTo>
                  <a:pt x="662" y="401"/>
                </a:lnTo>
                <a:lnTo>
                  <a:pt x="664" y="405"/>
                </a:lnTo>
                <a:lnTo>
                  <a:pt x="666" y="409"/>
                </a:lnTo>
                <a:lnTo>
                  <a:pt x="668" y="414"/>
                </a:lnTo>
                <a:lnTo>
                  <a:pt x="670" y="418"/>
                </a:lnTo>
                <a:lnTo>
                  <a:pt x="672" y="422"/>
                </a:lnTo>
                <a:lnTo>
                  <a:pt x="674" y="426"/>
                </a:lnTo>
                <a:lnTo>
                  <a:pt x="676" y="431"/>
                </a:lnTo>
                <a:lnTo>
                  <a:pt x="678" y="435"/>
                </a:lnTo>
                <a:lnTo>
                  <a:pt x="680" y="439"/>
                </a:lnTo>
                <a:lnTo>
                  <a:pt x="682" y="443"/>
                </a:lnTo>
                <a:lnTo>
                  <a:pt x="684" y="447"/>
                </a:lnTo>
                <a:lnTo>
                  <a:pt x="686" y="451"/>
                </a:lnTo>
                <a:lnTo>
                  <a:pt x="688" y="455"/>
                </a:lnTo>
                <a:lnTo>
                  <a:pt x="690" y="459"/>
                </a:lnTo>
                <a:lnTo>
                  <a:pt x="692" y="463"/>
                </a:lnTo>
                <a:lnTo>
                  <a:pt x="694" y="467"/>
                </a:lnTo>
                <a:lnTo>
                  <a:pt x="696" y="471"/>
                </a:lnTo>
                <a:lnTo>
                  <a:pt x="698" y="475"/>
                </a:lnTo>
                <a:lnTo>
                  <a:pt x="700" y="478"/>
                </a:lnTo>
                <a:lnTo>
                  <a:pt x="702" y="482"/>
                </a:lnTo>
                <a:lnTo>
                  <a:pt x="704" y="486"/>
                </a:lnTo>
                <a:lnTo>
                  <a:pt x="706" y="489"/>
                </a:lnTo>
                <a:lnTo>
                  <a:pt x="708" y="493"/>
                </a:lnTo>
                <a:lnTo>
                  <a:pt x="710" y="497"/>
                </a:lnTo>
                <a:lnTo>
                  <a:pt x="712" y="500"/>
                </a:lnTo>
                <a:lnTo>
                  <a:pt x="714" y="504"/>
                </a:lnTo>
                <a:lnTo>
                  <a:pt x="716" y="507"/>
                </a:lnTo>
                <a:lnTo>
                  <a:pt x="718" y="511"/>
                </a:lnTo>
                <a:lnTo>
                  <a:pt x="720" y="514"/>
                </a:lnTo>
                <a:lnTo>
                  <a:pt x="722" y="517"/>
                </a:lnTo>
                <a:lnTo>
                  <a:pt x="724" y="521"/>
                </a:lnTo>
                <a:lnTo>
                  <a:pt x="726" y="524"/>
                </a:lnTo>
                <a:lnTo>
                  <a:pt x="728" y="527"/>
                </a:lnTo>
                <a:lnTo>
                  <a:pt x="730" y="530"/>
                </a:lnTo>
                <a:lnTo>
                  <a:pt x="732" y="534"/>
                </a:lnTo>
                <a:lnTo>
                  <a:pt x="734" y="537"/>
                </a:lnTo>
                <a:lnTo>
                  <a:pt x="736" y="540"/>
                </a:lnTo>
                <a:lnTo>
                  <a:pt x="738" y="543"/>
                </a:lnTo>
                <a:lnTo>
                  <a:pt x="740" y="546"/>
                </a:lnTo>
                <a:lnTo>
                  <a:pt x="742" y="548"/>
                </a:lnTo>
                <a:lnTo>
                  <a:pt x="744" y="551"/>
                </a:lnTo>
                <a:lnTo>
                  <a:pt x="746" y="554"/>
                </a:lnTo>
                <a:lnTo>
                  <a:pt x="748" y="557"/>
                </a:lnTo>
                <a:lnTo>
                  <a:pt x="750" y="559"/>
                </a:lnTo>
                <a:lnTo>
                  <a:pt x="752" y="562"/>
                </a:lnTo>
                <a:lnTo>
                  <a:pt x="754" y="564"/>
                </a:lnTo>
                <a:lnTo>
                  <a:pt x="756" y="567"/>
                </a:lnTo>
                <a:lnTo>
                  <a:pt x="758" y="569"/>
                </a:lnTo>
                <a:lnTo>
                  <a:pt x="760" y="572"/>
                </a:lnTo>
                <a:lnTo>
                  <a:pt x="762" y="574"/>
                </a:lnTo>
                <a:lnTo>
                  <a:pt x="764" y="576"/>
                </a:lnTo>
                <a:lnTo>
                  <a:pt x="766" y="578"/>
                </a:lnTo>
                <a:lnTo>
                  <a:pt x="768" y="581"/>
                </a:lnTo>
                <a:lnTo>
                  <a:pt x="770" y="583"/>
                </a:lnTo>
                <a:lnTo>
                  <a:pt x="772" y="585"/>
                </a:lnTo>
                <a:lnTo>
                  <a:pt x="774" y="587"/>
                </a:lnTo>
                <a:lnTo>
                  <a:pt x="776" y="589"/>
                </a:lnTo>
                <a:lnTo>
                  <a:pt x="778" y="590"/>
                </a:lnTo>
                <a:lnTo>
                  <a:pt x="780" y="592"/>
                </a:lnTo>
                <a:lnTo>
                  <a:pt x="782" y="594"/>
                </a:lnTo>
                <a:lnTo>
                  <a:pt x="784" y="596"/>
                </a:lnTo>
                <a:lnTo>
                  <a:pt x="786" y="597"/>
                </a:lnTo>
                <a:lnTo>
                  <a:pt x="788" y="599"/>
                </a:lnTo>
                <a:lnTo>
                  <a:pt x="790" y="600"/>
                </a:lnTo>
                <a:lnTo>
                  <a:pt x="792" y="602"/>
                </a:lnTo>
                <a:lnTo>
                  <a:pt x="794" y="603"/>
                </a:lnTo>
                <a:lnTo>
                  <a:pt x="796" y="604"/>
                </a:lnTo>
                <a:lnTo>
                  <a:pt x="798" y="605"/>
                </a:lnTo>
                <a:lnTo>
                  <a:pt x="800" y="607"/>
                </a:lnTo>
                <a:lnTo>
                  <a:pt x="802" y="608"/>
                </a:lnTo>
                <a:lnTo>
                  <a:pt x="804" y="609"/>
                </a:lnTo>
                <a:lnTo>
                  <a:pt x="806" y="610"/>
                </a:lnTo>
                <a:lnTo>
                  <a:pt x="808" y="611"/>
                </a:lnTo>
                <a:lnTo>
                  <a:pt x="810" y="611"/>
                </a:lnTo>
                <a:lnTo>
                  <a:pt x="812" y="612"/>
                </a:lnTo>
                <a:lnTo>
                  <a:pt x="814" y="613"/>
                </a:lnTo>
                <a:lnTo>
                  <a:pt x="816" y="613"/>
                </a:lnTo>
                <a:lnTo>
                  <a:pt x="818" y="614"/>
                </a:lnTo>
                <a:lnTo>
                  <a:pt x="820" y="614"/>
                </a:lnTo>
                <a:lnTo>
                  <a:pt x="822" y="615"/>
                </a:lnTo>
                <a:lnTo>
                  <a:pt x="824" y="615"/>
                </a:lnTo>
                <a:lnTo>
                  <a:pt x="826" y="616"/>
                </a:lnTo>
                <a:lnTo>
                  <a:pt x="828" y="616"/>
                </a:lnTo>
                <a:lnTo>
                  <a:pt x="830" y="616"/>
                </a:lnTo>
                <a:lnTo>
                  <a:pt x="832" y="616"/>
                </a:lnTo>
                <a:lnTo>
                  <a:pt x="834" y="616"/>
                </a:lnTo>
                <a:lnTo>
                  <a:pt x="836" y="616"/>
                </a:lnTo>
                <a:lnTo>
                  <a:pt x="838" y="616"/>
                </a:lnTo>
                <a:lnTo>
                  <a:pt x="840" y="616"/>
                </a:lnTo>
                <a:lnTo>
                  <a:pt x="842" y="615"/>
                </a:lnTo>
                <a:lnTo>
                  <a:pt x="844" y="615"/>
                </a:lnTo>
                <a:lnTo>
                  <a:pt x="846" y="615"/>
                </a:lnTo>
                <a:lnTo>
                  <a:pt x="848" y="614"/>
                </a:lnTo>
                <a:lnTo>
                  <a:pt x="850" y="614"/>
                </a:lnTo>
                <a:lnTo>
                  <a:pt x="852" y="613"/>
                </a:lnTo>
                <a:lnTo>
                  <a:pt x="854" y="613"/>
                </a:lnTo>
                <a:lnTo>
                  <a:pt x="856" y="612"/>
                </a:lnTo>
                <a:lnTo>
                  <a:pt x="858" y="611"/>
                </a:lnTo>
                <a:lnTo>
                  <a:pt x="860" y="610"/>
                </a:lnTo>
                <a:lnTo>
                  <a:pt x="862" y="609"/>
                </a:lnTo>
                <a:lnTo>
                  <a:pt x="864" y="608"/>
                </a:lnTo>
                <a:lnTo>
                  <a:pt x="866" y="607"/>
                </a:lnTo>
                <a:lnTo>
                  <a:pt x="868" y="606"/>
                </a:lnTo>
                <a:lnTo>
                  <a:pt x="870" y="605"/>
                </a:lnTo>
                <a:lnTo>
                  <a:pt x="872" y="604"/>
                </a:lnTo>
                <a:lnTo>
                  <a:pt x="874" y="603"/>
                </a:lnTo>
                <a:lnTo>
                  <a:pt x="876" y="601"/>
                </a:lnTo>
                <a:lnTo>
                  <a:pt x="878" y="600"/>
                </a:lnTo>
                <a:lnTo>
                  <a:pt x="880" y="598"/>
                </a:lnTo>
                <a:lnTo>
                  <a:pt x="882" y="597"/>
                </a:lnTo>
                <a:lnTo>
                  <a:pt x="884" y="595"/>
                </a:lnTo>
                <a:lnTo>
                  <a:pt x="886" y="593"/>
                </a:lnTo>
                <a:lnTo>
                  <a:pt x="888" y="592"/>
                </a:lnTo>
                <a:lnTo>
                  <a:pt x="890" y="590"/>
                </a:lnTo>
                <a:lnTo>
                  <a:pt x="892" y="588"/>
                </a:lnTo>
                <a:lnTo>
                  <a:pt x="894" y="586"/>
                </a:lnTo>
                <a:lnTo>
                  <a:pt x="896" y="584"/>
                </a:lnTo>
                <a:lnTo>
                  <a:pt x="898" y="582"/>
                </a:lnTo>
                <a:lnTo>
                  <a:pt x="900" y="580"/>
                </a:lnTo>
                <a:lnTo>
                  <a:pt x="902" y="578"/>
                </a:lnTo>
                <a:lnTo>
                  <a:pt x="904" y="576"/>
                </a:lnTo>
                <a:lnTo>
                  <a:pt x="906" y="573"/>
                </a:lnTo>
                <a:lnTo>
                  <a:pt x="908" y="571"/>
                </a:lnTo>
                <a:lnTo>
                  <a:pt x="910" y="569"/>
                </a:lnTo>
                <a:lnTo>
                  <a:pt x="912" y="566"/>
                </a:lnTo>
                <a:lnTo>
                  <a:pt x="914" y="564"/>
                </a:lnTo>
                <a:lnTo>
                  <a:pt x="916" y="561"/>
                </a:lnTo>
                <a:lnTo>
                  <a:pt x="918" y="558"/>
                </a:lnTo>
                <a:lnTo>
                  <a:pt x="920" y="556"/>
                </a:lnTo>
                <a:lnTo>
                  <a:pt x="922" y="553"/>
                </a:lnTo>
                <a:lnTo>
                  <a:pt x="924" y="550"/>
                </a:lnTo>
                <a:lnTo>
                  <a:pt x="926" y="547"/>
                </a:lnTo>
                <a:lnTo>
                  <a:pt x="928" y="545"/>
                </a:lnTo>
                <a:lnTo>
                  <a:pt x="930" y="542"/>
                </a:lnTo>
                <a:lnTo>
                  <a:pt x="932" y="539"/>
                </a:lnTo>
                <a:lnTo>
                  <a:pt x="934" y="536"/>
                </a:lnTo>
                <a:lnTo>
                  <a:pt x="936" y="533"/>
                </a:lnTo>
                <a:lnTo>
                  <a:pt x="938" y="529"/>
                </a:lnTo>
                <a:lnTo>
                  <a:pt x="940" y="526"/>
                </a:lnTo>
                <a:lnTo>
                  <a:pt x="942" y="523"/>
                </a:lnTo>
                <a:lnTo>
                  <a:pt x="944" y="520"/>
                </a:lnTo>
                <a:lnTo>
                  <a:pt x="946" y="516"/>
                </a:lnTo>
                <a:lnTo>
                  <a:pt x="948" y="513"/>
                </a:lnTo>
                <a:lnTo>
                  <a:pt x="950" y="510"/>
                </a:lnTo>
                <a:lnTo>
                  <a:pt x="952" y="506"/>
                </a:lnTo>
                <a:lnTo>
                  <a:pt x="954" y="503"/>
                </a:lnTo>
                <a:lnTo>
                  <a:pt x="956" y="499"/>
                </a:lnTo>
                <a:lnTo>
                  <a:pt x="958" y="496"/>
                </a:lnTo>
                <a:lnTo>
                  <a:pt x="960" y="492"/>
                </a:lnTo>
                <a:lnTo>
                  <a:pt x="962" y="488"/>
                </a:lnTo>
                <a:lnTo>
                  <a:pt x="964" y="485"/>
                </a:lnTo>
                <a:lnTo>
                  <a:pt x="966" y="481"/>
                </a:lnTo>
                <a:lnTo>
                  <a:pt x="968" y="477"/>
                </a:lnTo>
                <a:lnTo>
                  <a:pt x="970" y="473"/>
                </a:lnTo>
                <a:lnTo>
                  <a:pt x="972" y="469"/>
                </a:lnTo>
                <a:lnTo>
                  <a:pt x="974" y="466"/>
                </a:lnTo>
                <a:lnTo>
                  <a:pt x="976" y="462"/>
                </a:lnTo>
                <a:lnTo>
                  <a:pt x="978" y="458"/>
                </a:lnTo>
                <a:lnTo>
                  <a:pt x="980" y="454"/>
                </a:lnTo>
                <a:lnTo>
                  <a:pt x="982" y="450"/>
                </a:lnTo>
                <a:lnTo>
                  <a:pt x="984" y="446"/>
                </a:lnTo>
                <a:lnTo>
                  <a:pt x="986" y="442"/>
                </a:lnTo>
                <a:lnTo>
                  <a:pt x="988" y="438"/>
                </a:lnTo>
                <a:lnTo>
                  <a:pt x="990" y="433"/>
                </a:lnTo>
                <a:lnTo>
                  <a:pt x="992" y="429"/>
                </a:lnTo>
                <a:lnTo>
                  <a:pt x="994" y="425"/>
                </a:lnTo>
                <a:lnTo>
                  <a:pt x="996" y="421"/>
                </a:lnTo>
                <a:lnTo>
                  <a:pt x="998" y="417"/>
                </a:lnTo>
                <a:lnTo>
                  <a:pt x="1000" y="412"/>
                </a:lnTo>
                <a:lnTo>
                  <a:pt x="1002" y="408"/>
                </a:lnTo>
                <a:lnTo>
                  <a:pt x="1004" y="404"/>
                </a:lnTo>
                <a:lnTo>
                  <a:pt x="1006" y="399"/>
                </a:lnTo>
                <a:lnTo>
                  <a:pt x="1008" y="395"/>
                </a:lnTo>
                <a:lnTo>
                  <a:pt x="1010" y="391"/>
                </a:lnTo>
                <a:lnTo>
                  <a:pt x="1012" y="386"/>
                </a:lnTo>
                <a:lnTo>
                  <a:pt x="1014" y="382"/>
                </a:lnTo>
                <a:lnTo>
                  <a:pt x="1016" y="378"/>
                </a:lnTo>
                <a:lnTo>
                  <a:pt x="1018" y="373"/>
                </a:lnTo>
                <a:lnTo>
                  <a:pt x="1020" y="369"/>
                </a:lnTo>
                <a:lnTo>
                  <a:pt x="1022" y="364"/>
                </a:lnTo>
                <a:lnTo>
                  <a:pt x="1024" y="360"/>
                </a:lnTo>
                <a:lnTo>
                  <a:pt x="1026" y="355"/>
                </a:lnTo>
                <a:lnTo>
                  <a:pt x="1028" y="351"/>
                </a:lnTo>
                <a:lnTo>
                  <a:pt x="1030" y="346"/>
                </a:lnTo>
                <a:lnTo>
                  <a:pt x="1032" y="342"/>
                </a:lnTo>
                <a:lnTo>
                  <a:pt x="1034" y="337"/>
                </a:lnTo>
                <a:lnTo>
                  <a:pt x="1036" y="333"/>
                </a:lnTo>
                <a:lnTo>
                  <a:pt x="1038" y="328"/>
                </a:lnTo>
                <a:lnTo>
                  <a:pt x="1040" y="324"/>
                </a:lnTo>
                <a:lnTo>
                  <a:pt x="1042" y="319"/>
                </a:lnTo>
                <a:lnTo>
                  <a:pt x="1044" y="315"/>
                </a:lnTo>
                <a:lnTo>
                  <a:pt x="1046" y="310"/>
                </a:lnTo>
                <a:lnTo>
                  <a:pt x="1048" y="306"/>
                </a:lnTo>
                <a:lnTo>
                  <a:pt x="1050" y="301"/>
                </a:lnTo>
                <a:lnTo>
                  <a:pt x="1052" y="296"/>
                </a:lnTo>
                <a:lnTo>
                  <a:pt x="1054" y="292"/>
                </a:lnTo>
                <a:lnTo>
                  <a:pt x="1056" y="287"/>
                </a:lnTo>
                <a:lnTo>
                  <a:pt x="1058" y="283"/>
                </a:lnTo>
                <a:lnTo>
                  <a:pt x="1060" y="278"/>
                </a:lnTo>
                <a:lnTo>
                  <a:pt x="1062" y="274"/>
                </a:lnTo>
                <a:lnTo>
                  <a:pt x="1064" y="269"/>
                </a:lnTo>
                <a:lnTo>
                  <a:pt x="1066" y="265"/>
                </a:lnTo>
                <a:lnTo>
                  <a:pt x="1068" y="260"/>
                </a:lnTo>
                <a:lnTo>
                  <a:pt x="1070" y="256"/>
                </a:lnTo>
                <a:lnTo>
                  <a:pt x="1072" y="251"/>
                </a:lnTo>
                <a:lnTo>
                  <a:pt x="1074" y="247"/>
                </a:lnTo>
                <a:lnTo>
                  <a:pt x="1076" y="243"/>
                </a:lnTo>
                <a:lnTo>
                  <a:pt x="1078" y="238"/>
                </a:lnTo>
                <a:lnTo>
                  <a:pt x="1080" y="234"/>
                </a:lnTo>
                <a:lnTo>
                  <a:pt x="1082" y="229"/>
                </a:lnTo>
                <a:lnTo>
                  <a:pt x="1084" y="225"/>
                </a:lnTo>
                <a:lnTo>
                  <a:pt x="1086" y="221"/>
                </a:lnTo>
                <a:lnTo>
                  <a:pt x="1088" y="216"/>
                </a:lnTo>
                <a:lnTo>
                  <a:pt x="1090" y="212"/>
                </a:lnTo>
                <a:lnTo>
                  <a:pt x="1092" y="208"/>
                </a:lnTo>
                <a:lnTo>
                  <a:pt x="1094" y="203"/>
                </a:lnTo>
                <a:lnTo>
                  <a:pt x="1096" y="199"/>
                </a:lnTo>
                <a:lnTo>
                  <a:pt x="1098" y="195"/>
                </a:lnTo>
                <a:lnTo>
                  <a:pt x="1100" y="191"/>
                </a:lnTo>
                <a:lnTo>
                  <a:pt x="1102" y="186"/>
                </a:lnTo>
                <a:lnTo>
                  <a:pt x="1104" y="182"/>
                </a:lnTo>
                <a:lnTo>
                  <a:pt x="1106" y="178"/>
                </a:lnTo>
                <a:lnTo>
                  <a:pt x="1108" y="174"/>
                </a:lnTo>
                <a:lnTo>
                  <a:pt x="1110" y="170"/>
                </a:lnTo>
                <a:lnTo>
                  <a:pt x="1112" y="166"/>
                </a:lnTo>
                <a:lnTo>
                  <a:pt x="1114" y="162"/>
                </a:lnTo>
                <a:lnTo>
                  <a:pt x="1116" y="158"/>
                </a:lnTo>
                <a:lnTo>
                  <a:pt x="1118" y="154"/>
                </a:lnTo>
                <a:lnTo>
                  <a:pt x="1120" y="150"/>
                </a:lnTo>
                <a:lnTo>
                  <a:pt x="1122" y="146"/>
                </a:lnTo>
                <a:lnTo>
                  <a:pt x="1124" y="142"/>
                </a:lnTo>
                <a:lnTo>
                  <a:pt x="1126" y="139"/>
                </a:lnTo>
                <a:lnTo>
                  <a:pt x="1128" y="135"/>
                </a:lnTo>
                <a:lnTo>
                  <a:pt x="1130" y="131"/>
                </a:lnTo>
                <a:lnTo>
                  <a:pt x="1132" y="127"/>
                </a:lnTo>
                <a:lnTo>
                  <a:pt x="1134" y="124"/>
                </a:lnTo>
                <a:lnTo>
                  <a:pt x="1136" y="120"/>
                </a:lnTo>
                <a:lnTo>
                  <a:pt x="1138" y="116"/>
                </a:lnTo>
                <a:lnTo>
                  <a:pt x="1140" y="113"/>
                </a:lnTo>
                <a:lnTo>
                  <a:pt x="1142" y="109"/>
                </a:lnTo>
                <a:lnTo>
                  <a:pt x="1144" y="106"/>
                </a:lnTo>
                <a:lnTo>
                  <a:pt x="1146" y="103"/>
                </a:lnTo>
                <a:lnTo>
                  <a:pt x="1148" y="99"/>
                </a:lnTo>
                <a:lnTo>
                  <a:pt x="1150" y="96"/>
                </a:lnTo>
                <a:lnTo>
                  <a:pt x="1152" y="93"/>
                </a:lnTo>
                <a:lnTo>
                  <a:pt x="1154" y="89"/>
                </a:lnTo>
                <a:lnTo>
                  <a:pt x="1156" y="86"/>
                </a:lnTo>
                <a:lnTo>
                  <a:pt x="1158" y="83"/>
                </a:lnTo>
                <a:lnTo>
                  <a:pt x="1160" y="80"/>
                </a:lnTo>
                <a:lnTo>
                  <a:pt x="1162" y="77"/>
                </a:lnTo>
                <a:lnTo>
                  <a:pt x="1164" y="74"/>
                </a:lnTo>
                <a:lnTo>
                  <a:pt x="1166" y="71"/>
                </a:lnTo>
                <a:lnTo>
                  <a:pt x="1168" y="68"/>
                </a:lnTo>
                <a:lnTo>
                  <a:pt x="1170" y="65"/>
                </a:lnTo>
                <a:lnTo>
                  <a:pt x="1172" y="63"/>
                </a:lnTo>
                <a:lnTo>
                  <a:pt x="1174" y="60"/>
                </a:lnTo>
                <a:lnTo>
                  <a:pt x="1176" y="57"/>
                </a:lnTo>
                <a:lnTo>
                  <a:pt x="1178" y="55"/>
                </a:lnTo>
                <a:lnTo>
                  <a:pt x="1180" y="52"/>
                </a:lnTo>
                <a:lnTo>
                  <a:pt x="1182" y="50"/>
                </a:lnTo>
                <a:lnTo>
                  <a:pt x="1184" y="47"/>
                </a:lnTo>
                <a:lnTo>
                  <a:pt x="1186" y="45"/>
                </a:lnTo>
                <a:lnTo>
                  <a:pt x="1188" y="42"/>
                </a:lnTo>
                <a:lnTo>
                  <a:pt x="1190" y="40"/>
                </a:lnTo>
                <a:lnTo>
                  <a:pt x="1192" y="38"/>
                </a:lnTo>
                <a:lnTo>
                  <a:pt x="1194" y="36"/>
                </a:lnTo>
                <a:lnTo>
                  <a:pt x="1196" y="34"/>
                </a:lnTo>
                <a:lnTo>
                  <a:pt x="1198" y="32"/>
                </a:lnTo>
                <a:lnTo>
                  <a:pt x="1200" y="30"/>
                </a:lnTo>
                <a:lnTo>
                  <a:pt x="1202" y="28"/>
                </a:lnTo>
                <a:lnTo>
                  <a:pt x="1204" y="26"/>
                </a:lnTo>
                <a:lnTo>
                  <a:pt x="1206" y="24"/>
                </a:lnTo>
                <a:lnTo>
                  <a:pt x="1208" y="22"/>
                </a:lnTo>
                <a:lnTo>
                  <a:pt x="1210" y="21"/>
                </a:lnTo>
                <a:lnTo>
                  <a:pt x="1212" y="19"/>
                </a:lnTo>
                <a:lnTo>
                  <a:pt x="1214" y="18"/>
                </a:lnTo>
                <a:lnTo>
                  <a:pt x="1216" y="16"/>
                </a:lnTo>
                <a:lnTo>
                  <a:pt x="1218" y="15"/>
                </a:lnTo>
                <a:lnTo>
                  <a:pt x="1220" y="13"/>
                </a:lnTo>
                <a:lnTo>
                  <a:pt x="1222" y="12"/>
                </a:lnTo>
                <a:lnTo>
                  <a:pt x="1224" y="11"/>
                </a:lnTo>
                <a:lnTo>
                  <a:pt x="1226" y="10"/>
                </a:lnTo>
                <a:lnTo>
                  <a:pt x="1228" y="9"/>
                </a:lnTo>
                <a:lnTo>
                  <a:pt x="1230" y="8"/>
                </a:lnTo>
                <a:lnTo>
                  <a:pt x="1232" y="7"/>
                </a:lnTo>
                <a:lnTo>
                  <a:pt x="1234" y="6"/>
                </a:lnTo>
                <a:lnTo>
                  <a:pt x="1236" y="5"/>
                </a:lnTo>
                <a:lnTo>
                  <a:pt x="1238" y="4"/>
                </a:lnTo>
                <a:lnTo>
                  <a:pt x="1240" y="3"/>
                </a:lnTo>
                <a:lnTo>
                  <a:pt x="1242" y="3"/>
                </a:lnTo>
                <a:lnTo>
                  <a:pt x="1244" y="2"/>
                </a:lnTo>
                <a:lnTo>
                  <a:pt x="1246" y="2"/>
                </a:lnTo>
                <a:lnTo>
                  <a:pt x="1248" y="1"/>
                </a:lnTo>
                <a:lnTo>
                  <a:pt x="1250" y="1"/>
                </a:lnTo>
                <a:lnTo>
                  <a:pt x="1252" y="1"/>
                </a:lnTo>
                <a:lnTo>
                  <a:pt x="1254" y="0"/>
                </a:lnTo>
                <a:lnTo>
                  <a:pt x="1256" y="0"/>
                </a:lnTo>
                <a:lnTo>
                  <a:pt x="1258" y="0"/>
                </a:lnTo>
                <a:lnTo>
                  <a:pt x="1260" y="0"/>
                </a:lnTo>
                <a:lnTo>
                  <a:pt x="1262" y="0"/>
                </a:lnTo>
                <a:lnTo>
                  <a:pt x="1264" y="0"/>
                </a:lnTo>
                <a:lnTo>
                  <a:pt x="1266" y="0"/>
                </a:lnTo>
                <a:lnTo>
                  <a:pt x="1268" y="1"/>
                </a:lnTo>
                <a:lnTo>
                  <a:pt x="1270" y="1"/>
                </a:lnTo>
                <a:lnTo>
                  <a:pt x="1272" y="1"/>
                </a:lnTo>
                <a:lnTo>
                  <a:pt x="1274" y="2"/>
                </a:lnTo>
                <a:lnTo>
                  <a:pt x="1276" y="2"/>
                </a:lnTo>
                <a:lnTo>
                  <a:pt x="1277" y="2"/>
                </a:ln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21522" name="Text Box 5">
            <a:extLst>
              <a:ext uri="{FF2B5EF4-FFF2-40B4-BE49-F238E27FC236}">
                <a16:creationId xmlns:a16="http://schemas.microsoft.com/office/drawing/2014/main" id="{4FD658ED-4F1E-4A7E-96B6-AE31D94EC5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8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2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 animBg="1"/>
      <p:bldP spid="77" grpId="0" animBg="1"/>
      <p:bldP spid="78" grpId="0" animBg="1"/>
      <p:bldP spid="79" grpId="0" animBg="1"/>
      <p:bldP spid="85" grpId="0" animBg="1"/>
      <p:bldP spid="86" grpId="0" animBg="1"/>
      <p:bldP spid="8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05">
            <a:extLst>
              <a:ext uri="{FF2B5EF4-FFF2-40B4-BE49-F238E27FC236}">
                <a16:creationId xmlns:a16="http://schemas.microsoft.com/office/drawing/2014/main" id="{44AB670F-0757-44D6-8E32-F055AA549486}"/>
              </a:ext>
            </a:extLst>
          </p:cNvPr>
          <p:cNvGrpSpPr>
            <a:grpSpLocks/>
          </p:cNvGrpSpPr>
          <p:nvPr/>
        </p:nvGrpSpPr>
        <p:grpSpPr bwMode="auto">
          <a:xfrm>
            <a:off x="4645025" y="5200650"/>
            <a:ext cx="4092575" cy="1373188"/>
            <a:chOff x="4645025" y="5200650"/>
            <a:chExt cx="4092575" cy="1373188"/>
          </a:xfrm>
        </p:grpSpPr>
        <p:grpSp>
          <p:nvGrpSpPr>
            <p:cNvPr id="23710" name="Group 454">
              <a:extLst>
                <a:ext uri="{FF2B5EF4-FFF2-40B4-BE49-F238E27FC236}">
                  <a16:creationId xmlns:a16="http://schemas.microsoft.com/office/drawing/2014/main" id="{7ADA5A8C-E8C2-4324-876B-62C33D5CE74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45025" y="5200650"/>
              <a:ext cx="4092575" cy="1373188"/>
              <a:chOff x="4692010" y="1892666"/>
              <a:chExt cx="4092704" cy="1373876"/>
            </a:xfrm>
          </p:grpSpPr>
          <p:grpSp>
            <p:nvGrpSpPr>
              <p:cNvPr id="23716" name="Group 12">
                <a:extLst>
                  <a:ext uri="{FF2B5EF4-FFF2-40B4-BE49-F238E27FC236}">
                    <a16:creationId xmlns:a16="http://schemas.microsoft.com/office/drawing/2014/main" id="{9CA486A7-741B-46D4-8DA2-0F580D3A46B3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4692010" y="1893354"/>
                <a:ext cx="4092704" cy="1373188"/>
                <a:chOff x="3090" y="946"/>
                <a:chExt cx="1793" cy="865"/>
              </a:xfrm>
            </p:grpSpPr>
            <p:sp>
              <p:nvSpPr>
                <p:cNvPr id="23718" name="AutoShape 11">
                  <a:extLst>
                    <a:ext uri="{FF2B5EF4-FFF2-40B4-BE49-F238E27FC236}">
                      <a16:creationId xmlns:a16="http://schemas.microsoft.com/office/drawing/2014/main" id="{5BB15784-7296-4F59-B1EA-739EC844A5BA}"/>
                    </a:ext>
                  </a:extLst>
                </p:cNvPr>
                <p:cNvSpPr>
                  <a:spLocks noChangeAspect="1" noChangeArrowheads="1" noTextEdit="1"/>
                </p:cNvSpPr>
                <p:nvPr/>
              </p:nvSpPr>
              <p:spPr bwMode="auto">
                <a:xfrm>
                  <a:off x="3090" y="947"/>
                  <a:ext cx="1784" cy="8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719" name="Rectangle 13">
                  <a:extLst>
                    <a:ext uri="{FF2B5EF4-FFF2-40B4-BE49-F238E27FC236}">
                      <a16:creationId xmlns:a16="http://schemas.microsoft.com/office/drawing/2014/main" id="{4B4CC348-920D-4727-BDDA-6283B63D253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91" y="948"/>
                  <a:ext cx="1782" cy="862"/>
                </a:xfrm>
                <a:prstGeom prst="rect">
                  <a:avLst/>
                </a:prstGeom>
                <a:solidFill>
                  <a:srgbClr val="FFFFFF"/>
                </a:solidFill>
                <a:ln w="1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ts val="6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"/>
                    <a:defRPr sz="24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80000"/>
                    <a:buFont typeface="Wingdings 2" panose="05020102010507070707" pitchFamily="18" charset="2"/>
                    <a:buChar char=""/>
                    <a:defRPr sz="21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E0752F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rgbClr val="FEC3AE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CA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3720" name="Line 14">
                  <a:extLst>
                    <a:ext uri="{FF2B5EF4-FFF2-40B4-BE49-F238E27FC236}">
                      <a16:creationId xmlns:a16="http://schemas.microsoft.com/office/drawing/2014/main" id="{85BCA043-289E-46F9-B2EA-36CFF3264BA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362" y="948"/>
                  <a:ext cx="1" cy="860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721" name="Line 15">
                  <a:extLst>
                    <a:ext uri="{FF2B5EF4-FFF2-40B4-BE49-F238E27FC236}">
                      <a16:creationId xmlns:a16="http://schemas.microsoft.com/office/drawing/2014/main" id="{867112E3-29C8-4B02-B304-BF43B74FE1F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363" y="948"/>
                  <a:ext cx="1" cy="860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722" name="Line 16">
                  <a:extLst>
                    <a:ext uri="{FF2B5EF4-FFF2-40B4-BE49-F238E27FC236}">
                      <a16:creationId xmlns:a16="http://schemas.microsoft.com/office/drawing/2014/main" id="{809A996C-A46C-4DCF-A79F-44A86B412ED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956" y="948"/>
                  <a:ext cx="1" cy="860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723" name="Line 17">
                  <a:extLst>
                    <a:ext uri="{FF2B5EF4-FFF2-40B4-BE49-F238E27FC236}">
                      <a16:creationId xmlns:a16="http://schemas.microsoft.com/office/drawing/2014/main" id="{FECFDD64-C855-4277-ADBF-85B09ADBB46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957" y="948"/>
                  <a:ext cx="1" cy="860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724" name="Line 18">
                  <a:extLst>
                    <a:ext uri="{FF2B5EF4-FFF2-40B4-BE49-F238E27FC236}">
                      <a16:creationId xmlns:a16="http://schemas.microsoft.com/office/drawing/2014/main" id="{DFE660EC-72D7-4911-BDC2-CD704E10366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252" y="948"/>
                  <a:ext cx="1" cy="860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725" name="Line 19">
                  <a:extLst>
                    <a:ext uri="{FF2B5EF4-FFF2-40B4-BE49-F238E27FC236}">
                      <a16:creationId xmlns:a16="http://schemas.microsoft.com/office/drawing/2014/main" id="{D754615E-CD3C-4DF2-B8C4-50B2287EE30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254" y="948"/>
                  <a:ext cx="1" cy="860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726" name="Line 20">
                  <a:extLst>
                    <a:ext uri="{FF2B5EF4-FFF2-40B4-BE49-F238E27FC236}">
                      <a16:creationId xmlns:a16="http://schemas.microsoft.com/office/drawing/2014/main" id="{14CD50CF-7D8A-4B4E-B270-353CF6AA8DE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551" y="948"/>
                  <a:ext cx="1" cy="860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727" name="Line 21">
                  <a:extLst>
                    <a:ext uri="{FF2B5EF4-FFF2-40B4-BE49-F238E27FC236}">
                      <a16:creationId xmlns:a16="http://schemas.microsoft.com/office/drawing/2014/main" id="{0B1E4D67-BD96-45EA-AE4E-04A1A4E803A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552" y="948"/>
                  <a:ext cx="1" cy="860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728" name="Line 22">
                  <a:extLst>
                    <a:ext uri="{FF2B5EF4-FFF2-40B4-BE49-F238E27FC236}">
                      <a16:creationId xmlns:a16="http://schemas.microsoft.com/office/drawing/2014/main" id="{E805B92C-5E66-4690-B697-F72A93AAFAE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848" y="948"/>
                  <a:ext cx="1" cy="860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729" name="Line 23">
                  <a:extLst>
                    <a:ext uri="{FF2B5EF4-FFF2-40B4-BE49-F238E27FC236}">
                      <a16:creationId xmlns:a16="http://schemas.microsoft.com/office/drawing/2014/main" id="{C4427A42-1A9E-400E-A246-5A7B46042D7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849" y="948"/>
                  <a:ext cx="1" cy="860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730" name="Line 24">
                  <a:extLst>
                    <a:ext uri="{FF2B5EF4-FFF2-40B4-BE49-F238E27FC236}">
                      <a16:creationId xmlns:a16="http://schemas.microsoft.com/office/drawing/2014/main" id="{ED0CEC86-EDED-4EBB-942A-C4E96BA44BE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93" y="1592"/>
                  <a:ext cx="1780" cy="1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731" name="Line 25">
                  <a:extLst>
                    <a:ext uri="{FF2B5EF4-FFF2-40B4-BE49-F238E27FC236}">
                      <a16:creationId xmlns:a16="http://schemas.microsoft.com/office/drawing/2014/main" id="{6095297E-149F-441F-87EE-8F13F439548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93" y="1594"/>
                  <a:ext cx="1780" cy="1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732" name="Line 26">
                  <a:extLst>
                    <a:ext uri="{FF2B5EF4-FFF2-40B4-BE49-F238E27FC236}">
                      <a16:creationId xmlns:a16="http://schemas.microsoft.com/office/drawing/2014/main" id="{6C7D9BEF-66A6-410A-8846-B20A3028763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93" y="1163"/>
                  <a:ext cx="1780" cy="1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733" name="Line 27">
                  <a:extLst>
                    <a:ext uri="{FF2B5EF4-FFF2-40B4-BE49-F238E27FC236}">
                      <a16:creationId xmlns:a16="http://schemas.microsoft.com/office/drawing/2014/main" id="{94740B74-2624-4EF6-9D5F-20154B08821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93" y="1164"/>
                  <a:ext cx="1780" cy="1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734" name="Line 28">
                  <a:extLst>
                    <a:ext uri="{FF2B5EF4-FFF2-40B4-BE49-F238E27FC236}">
                      <a16:creationId xmlns:a16="http://schemas.microsoft.com/office/drawing/2014/main" id="{C401D3AC-AB3B-4069-8E28-D9D3D9E3DBE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93" y="1376"/>
                  <a:ext cx="1780" cy="1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735" name="Line 29">
                  <a:extLst>
                    <a:ext uri="{FF2B5EF4-FFF2-40B4-BE49-F238E27FC236}">
                      <a16:creationId xmlns:a16="http://schemas.microsoft.com/office/drawing/2014/main" id="{2DECB322-FB35-4ECC-9B55-308255FBDEB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93" y="1378"/>
                  <a:ext cx="1780" cy="1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736" name="Line 30">
                  <a:extLst>
                    <a:ext uri="{FF2B5EF4-FFF2-40B4-BE49-F238E27FC236}">
                      <a16:creationId xmlns:a16="http://schemas.microsoft.com/office/drawing/2014/main" id="{CA104CFC-6BB8-4424-B253-50D66EA9D45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93" y="1379"/>
                  <a:ext cx="1780" cy="1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737" name="Line 31">
                  <a:extLst>
                    <a:ext uri="{FF2B5EF4-FFF2-40B4-BE49-F238E27FC236}">
                      <a16:creationId xmlns:a16="http://schemas.microsoft.com/office/drawing/2014/main" id="{761C5710-61BE-40A4-83A3-E9EB7374EFB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93" y="1380"/>
                  <a:ext cx="1780" cy="1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 type="stealth" w="lg" len="lg"/>
                  <a:tailEnd type="stealth" w="lg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738" name="Rectangle 32">
                  <a:extLst>
                    <a:ext uri="{FF2B5EF4-FFF2-40B4-BE49-F238E27FC236}">
                      <a16:creationId xmlns:a16="http://schemas.microsoft.com/office/drawing/2014/main" id="{ECE8907A-D14D-4E53-A4A4-FDA1EE3124D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832" y="1322"/>
                  <a:ext cx="35" cy="5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spcBef>
                      <a:spcPts val="6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"/>
                    <a:defRPr sz="24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80000"/>
                    <a:buFont typeface="Wingdings 2" panose="05020102010507070707" pitchFamily="18" charset="2"/>
                    <a:buChar char=""/>
                    <a:defRPr sz="21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E0752F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rgbClr val="FEC3AE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400" i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x</a:t>
                  </a: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3739" name="Freeform 33">
                  <a:extLst>
                    <a:ext uri="{FF2B5EF4-FFF2-40B4-BE49-F238E27FC236}">
                      <a16:creationId xmlns:a16="http://schemas.microsoft.com/office/drawing/2014/main" id="{9DDEDEF2-02B6-4AC3-9C6C-BF12F001927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854" y="1364"/>
                  <a:ext cx="16" cy="30"/>
                </a:xfrm>
                <a:custGeom>
                  <a:avLst/>
                  <a:gdLst>
                    <a:gd name="T0" fmla="*/ 0 w 16"/>
                    <a:gd name="T1" fmla="*/ 0 h 30"/>
                    <a:gd name="T2" fmla="*/ 16 w 16"/>
                    <a:gd name="T3" fmla="*/ 15 h 30"/>
                    <a:gd name="T4" fmla="*/ 0 w 16"/>
                    <a:gd name="T5" fmla="*/ 30 h 30"/>
                    <a:gd name="T6" fmla="*/ 0 w 16"/>
                    <a:gd name="T7" fmla="*/ 0 h 3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6"/>
                    <a:gd name="T13" fmla="*/ 0 h 30"/>
                    <a:gd name="T14" fmla="*/ 16 w 16"/>
                    <a:gd name="T15" fmla="*/ 30 h 3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6" h="30">
                      <a:moveTo>
                        <a:pt x="0" y="0"/>
                      </a:moveTo>
                      <a:lnTo>
                        <a:pt x="16" y="15"/>
                      </a:lnTo>
                      <a:lnTo>
                        <a:pt x="0" y="3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1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740" name="Line 34">
                  <a:extLst>
                    <a:ext uri="{FF2B5EF4-FFF2-40B4-BE49-F238E27FC236}">
                      <a16:creationId xmlns:a16="http://schemas.microsoft.com/office/drawing/2014/main" id="{D88EC466-73E8-4839-8CD2-121433BE659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657" y="948"/>
                  <a:ext cx="1" cy="860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741" name="Line 35">
                  <a:extLst>
                    <a:ext uri="{FF2B5EF4-FFF2-40B4-BE49-F238E27FC236}">
                      <a16:creationId xmlns:a16="http://schemas.microsoft.com/office/drawing/2014/main" id="{923C5B8D-0241-48EA-BDBE-F530B2188BA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659" y="948"/>
                  <a:ext cx="1" cy="860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742" name="Line 36">
                  <a:extLst>
                    <a:ext uri="{FF2B5EF4-FFF2-40B4-BE49-F238E27FC236}">
                      <a16:creationId xmlns:a16="http://schemas.microsoft.com/office/drawing/2014/main" id="{86F64FFD-138E-4F05-A852-46B2848D941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660" y="948"/>
                  <a:ext cx="1" cy="860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743" name="Line 37">
                  <a:extLst>
                    <a:ext uri="{FF2B5EF4-FFF2-40B4-BE49-F238E27FC236}">
                      <a16:creationId xmlns:a16="http://schemas.microsoft.com/office/drawing/2014/main" id="{13C3D677-A5D6-4254-A212-47D10DBB804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661" y="948"/>
                  <a:ext cx="1" cy="86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 type="stealth" w="lg" len="lg"/>
                  <a:tailEnd type="stealth" w="lg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744" name="Rectangle 38">
                  <a:extLst>
                    <a:ext uri="{FF2B5EF4-FFF2-40B4-BE49-F238E27FC236}">
                      <a16:creationId xmlns:a16="http://schemas.microsoft.com/office/drawing/2014/main" id="{B0744A9B-E336-4B00-B430-6E1BCD89785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680" y="946"/>
                  <a:ext cx="35" cy="5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spcBef>
                      <a:spcPts val="6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"/>
                    <a:defRPr sz="24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80000"/>
                    <a:buFont typeface="Wingdings 2" panose="05020102010507070707" pitchFamily="18" charset="2"/>
                    <a:buChar char=""/>
                    <a:defRPr sz="21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E0752F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rgbClr val="FEC3AE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400" i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y</a:t>
                  </a: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3745" name="Freeform 39">
                  <a:extLst>
                    <a:ext uri="{FF2B5EF4-FFF2-40B4-BE49-F238E27FC236}">
                      <a16:creationId xmlns:a16="http://schemas.microsoft.com/office/drawing/2014/main" id="{36AD2D42-1DDB-400C-BF78-3820DBB1A0F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45" y="950"/>
                  <a:ext cx="30" cy="15"/>
                </a:xfrm>
                <a:custGeom>
                  <a:avLst/>
                  <a:gdLst>
                    <a:gd name="T0" fmla="*/ 0 w 30"/>
                    <a:gd name="T1" fmla="*/ 15 h 15"/>
                    <a:gd name="T2" fmla="*/ 15 w 30"/>
                    <a:gd name="T3" fmla="*/ 0 h 15"/>
                    <a:gd name="T4" fmla="*/ 30 w 30"/>
                    <a:gd name="T5" fmla="*/ 15 h 15"/>
                    <a:gd name="T6" fmla="*/ 0 w 30"/>
                    <a:gd name="T7" fmla="*/ 15 h 15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0"/>
                    <a:gd name="T13" fmla="*/ 0 h 15"/>
                    <a:gd name="T14" fmla="*/ 30 w 30"/>
                    <a:gd name="T15" fmla="*/ 15 h 15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0" h="15">
                      <a:moveTo>
                        <a:pt x="0" y="15"/>
                      </a:moveTo>
                      <a:lnTo>
                        <a:pt x="15" y="0"/>
                      </a:lnTo>
                      <a:lnTo>
                        <a:pt x="30" y="15"/>
                      </a:lnTo>
                      <a:lnTo>
                        <a:pt x="0" y="1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1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746" name="Rectangle 40">
                  <a:extLst>
                    <a:ext uri="{FF2B5EF4-FFF2-40B4-BE49-F238E27FC236}">
                      <a16:creationId xmlns:a16="http://schemas.microsoft.com/office/drawing/2014/main" id="{C95864FA-B1F6-44D8-AD4E-B611DE07372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91" y="948"/>
                  <a:ext cx="1782" cy="862"/>
                </a:xfrm>
                <a:prstGeom prst="rect">
                  <a:avLst/>
                </a:prstGeom>
                <a:noFill/>
                <a:ln w="3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ts val="6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"/>
                    <a:defRPr sz="24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80000"/>
                    <a:buFont typeface="Wingdings 2" panose="05020102010507070707" pitchFamily="18" charset="2"/>
                    <a:buChar char=""/>
                    <a:defRPr sz="21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E0752F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rgbClr val="FEC3AE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CA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3747" name="Line 41">
                  <a:extLst>
                    <a:ext uri="{FF2B5EF4-FFF2-40B4-BE49-F238E27FC236}">
                      <a16:creationId xmlns:a16="http://schemas.microsoft.com/office/drawing/2014/main" id="{D5224E16-F29B-488E-8ED1-A80CEA87DC9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363" y="1368"/>
                  <a:ext cx="1" cy="24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748" name="Rectangle 42">
                  <a:extLst>
                    <a:ext uri="{FF2B5EF4-FFF2-40B4-BE49-F238E27FC236}">
                      <a16:creationId xmlns:a16="http://schemas.microsoft.com/office/drawing/2014/main" id="{0C73C75D-B00C-4DD6-8C70-E9724FDC045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28" y="1392"/>
                  <a:ext cx="88" cy="5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spcBef>
                      <a:spcPts val="6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"/>
                    <a:defRPr sz="24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80000"/>
                    <a:buFont typeface="Wingdings 2" panose="05020102010507070707" pitchFamily="18" charset="2"/>
                    <a:buChar char=""/>
                    <a:defRPr sz="21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E0752F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rgbClr val="FEC3AE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400">
                      <a:solidFill>
                        <a:srgbClr val="000000"/>
                      </a:solidFill>
                      <a:latin typeface="Symbol" panose="05050102010706020507" pitchFamily="18" charset="2"/>
                    </a:rPr>
                    <a:t>-0.5p</a:t>
                  </a: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3749" name="Rectangle 43">
                  <a:extLst>
                    <a:ext uri="{FF2B5EF4-FFF2-40B4-BE49-F238E27FC236}">
                      <a16:creationId xmlns:a16="http://schemas.microsoft.com/office/drawing/2014/main" id="{D8B036A6-B34B-47E7-9FE3-DAF7E3DE3F5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666" y="1392"/>
                  <a:ext cx="33" cy="5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spcBef>
                      <a:spcPts val="6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"/>
                    <a:defRPr sz="24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80000"/>
                    <a:buFont typeface="Wingdings 2" panose="05020102010507070707" pitchFamily="18" charset="2"/>
                    <a:buChar char=""/>
                    <a:defRPr sz="21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E0752F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rgbClr val="FEC3AE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400">
                      <a:solidFill>
                        <a:srgbClr val="000000"/>
                      </a:solidFill>
                      <a:latin typeface="Symbol" panose="05050102010706020507" pitchFamily="18" charset="2"/>
                    </a:rPr>
                    <a:t>0</a:t>
                  </a: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3750" name="Line 44">
                  <a:extLst>
                    <a:ext uri="{FF2B5EF4-FFF2-40B4-BE49-F238E27FC236}">
                      <a16:creationId xmlns:a16="http://schemas.microsoft.com/office/drawing/2014/main" id="{9B951DD4-515F-44BC-AB36-129E23A8434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57" y="1368"/>
                  <a:ext cx="1" cy="24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751" name="Rectangle 45">
                  <a:extLst>
                    <a:ext uri="{FF2B5EF4-FFF2-40B4-BE49-F238E27FC236}">
                      <a16:creationId xmlns:a16="http://schemas.microsoft.com/office/drawing/2014/main" id="{FAF1A93E-D704-4704-BDC9-87FF4E64994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30" y="1392"/>
                  <a:ext cx="71" cy="5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spcBef>
                      <a:spcPts val="6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"/>
                    <a:defRPr sz="24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80000"/>
                    <a:buFont typeface="Wingdings 2" panose="05020102010507070707" pitchFamily="18" charset="2"/>
                    <a:buChar char=""/>
                    <a:defRPr sz="21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E0752F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rgbClr val="FEC3AE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400">
                      <a:solidFill>
                        <a:srgbClr val="000000"/>
                      </a:solidFill>
                      <a:latin typeface="Symbol" panose="05050102010706020507" pitchFamily="18" charset="2"/>
                    </a:rPr>
                    <a:t>0.5p</a:t>
                  </a: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3752" name="Line 46">
                  <a:extLst>
                    <a:ext uri="{FF2B5EF4-FFF2-40B4-BE49-F238E27FC236}">
                      <a16:creationId xmlns:a16="http://schemas.microsoft.com/office/drawing/2014/main" id="{178B3389-8B90-4099-9D9B-D0BAAAD811B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255" y="1368"/>
                  <a:ext cx="1" cy="24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753" name="Rectangle 47">
                  <a:extLst>
                    <a:ext uri="{FF2B5EF4-FFF2-40B4-BE49-F238E27FC236}">
                      <a16:creationId xmlns:a16="http://schemas.microsoft.com/office/drawing/2014/main" id="{B2F55FA4-0610-4A5E-B075-39F15B6932F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57" y="1392"/>
                  <a:ext cx="33" cy="5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spcBef>
                      <a:spcPts val="6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"/>
                    <a:defRPr sz="24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80000"/>
                    <a:buFont typeface="Wingdings 2" panose="05020102010507070707" pitchFamily="18" charset="2"/>
                    <a:buChar char=""/>
                    <a:defRPr sz="21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E0752F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rgbClr val="FEC3AE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400">
                      <a:solidFill>
                        <a:srgbClr val="000000"/>
                      </a:solidFill>
                      <a:latin typeface="Symbol" panose="05050102010706020507" pitchFamily="18" charset="2"/>
                    </a:rPr>
                    <a:t>p</a:t>
                  </a: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3754" name="Line 48">
                  <a:extLst>
                    <a:ext uri="{FF2B5EF4-FFF2-40B4-BE49-F238E27FC236}">
                      <a16:creationId xmlns:a16="http://schemas.microsoft.com/office/drawing/2014/main" id="{627F38DD-BF64-4ECE-8D67-FC10232775D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552" y="1368"/>
                  <a:ext cx="1" cy="24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755" name="Rectangle 49">
                  <a:extLst>
                    <a:ext uri="{FF2B5EF4-FFF2-40B4-BE49-F238E27FC236}">
                      <a16:creationId xmlns:a16="http://schemas.microsoft.com/office/drawing/2014/main" id="{C4A278F4-444A-4B09-835C-5C4EB0575FB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526" y="1392"/>
                  <a:ext cx="71" cy="5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spcBef>
                      <a:spcPts val="6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"/>
                    <a:defRPr sz="24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80000"/>
                    <a:buFont typeface="Wingdings 2" panose="05020102010507070707" pitchFamily="18" charset="2"/>
                    <a:buChar char=""/>
                    <a:defRPr sz="21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E0752F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rgbClr val="FEC3AE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400">
                      <a:solidFill>
                        <a:srgbClr val="000000"/>
                      </a:solidFill>
                      <a:latin typeface="Symbol" panose="05050102010706020507" pitchFamily="18" charset="2"/>
                    </a:rPr>
                    <a:t>1.5p</a:t>
                  </a: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3756" name="Line 50">
                  <a:extLst>
                    <a:ext uri="{FF2B5EF4-FFF2-40B4-BE49-F238E27FC236}">
                      <a16:creationId xmlns:a16="http://schemas.microsoft.com/office/drawing/2014/main" id="{AE6B7968-AEB3-45FA-A708-85F39D3407A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849" y="1368"/>
                  <a:ext cx="1" cy="24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757" name="Rectangle 51">
                  <a:extLst>
                    <a:ext uri="{FF2B5EF4-FFF2-40B4-BE49-F238E27FC236}">
                      <a16:creationId xmlns:a16="http://schemas.microsoft.com/office/drawing/2014/main" id="{41401B00-3961-4057-8989-F12B7C0D616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834" y="1392"/>
                  <a:ext cx="49" cy="5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spcBef>
                      <a:spcPts val="6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"/>
                    <a:defRPr sz="24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80000"/>
                    <a:buFont typeface="Wingdings 2" panose="05020102010507070707" pitchFamily="18" charset="2"/>
                    <a:buChar char=""/>
                    <a:defRPr sz="21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E0752F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rgbClr val="FEC3AE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400">
                      <a:solidFill>
                        <a:srgbClr val="000000"/>
                      </a:solidFill>
                      <a:latin typeface="Symbol" panose="05050102010706020507" pitchFamily="18" charset="2"/>
                    </a:rPr>
                    <a:t>2p</a:t>
                  </a: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3758" name="Rectangle 54">
                  <a:extLst>
                    <a:ext uri="{FF2B5EF4-FFF2-40B4-BE49-F238E27FC236}">
                      <a16:creationId xmlns:a16="http://schemas.microsoft.com/office/drawing/2014/main" id="{F5767F0F-B023-4994-981B-08260875E4F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91" y="948"/>
                  <a:ext cx="1782" cy="862"/>
                </a:xfrm>
                <a:prstGeom prst="rect">
                  <a:avLst/>
                </a:prstGeom>
                <a:noFill/>
                <a:ln w="3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ts val="6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"/>
                    <a:defRPr sz="24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80000"/>
                    <a:buFont typeface="Wingdings 2" panose="05020102010507070707" pitchFamily="18" charset="2"/>
                    <a:buChar char=""/>
                    <a:defRPr sz="21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E0752F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rgbClr val="FEC3AE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CA" altLang="en-US" sz="180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23717" name="Freeform 52">
                <a:extLst>
                  <a:ext uri="{FF2B5EF4-FFF2-40B4-BE49-F238E27FC236}">
                    <a16:creationId xmlns:a16="http://schemas.microsoft.com/office/drawing/2014/main" id="{3AC75F99-A342-470F-87F7-50EE913821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00768" y="1892666"/>
                <a:ext cx="4063031" cy="1362075"/>
              </a:xfrm>
              <a:custGeom>
                <a:avLst/>
                <a:gdLst>
                  <a:gd name="T0" fmla="*/ 2147483646 w 1277"/>
                  <a:gd name="T1" fmla="*/ 2147483646 h 616"/>
                  <a:gd name="T2" fmla="*/ 2147483646 w 1277"/>
                  <a:gd name="T3" fmla="*/ 2147483646 h 616"/>
                  <a:gd name="T4" fmla="*/ 2147483646 w 1277"/>
                  <a:gd name="T5" fmla="*/ 2147483646 h 616"/>
                  <a:gd name="T6" fmla="*/ 2147483646 w 1277"/>
                  <a:gd name="T7" fmla="*/ 2147483646 h 616"/>
                  <a:gd name="T8" fmla="*/ 2147483646 w 1277"/>
                  <a:gd name="T9" fmla="*/ 2147483646 h 616"/>
                  <a:gd name="T10" fmla="*/ 2147483646 w 1277"/>
                  <a:gd name="T11" fmla="*/ 2147483646 h 616"/>
                  <a:gd name="T12" fmla="*/ 2147483646 w 1277"/>
                  <a:gd name="T13" fmla="*/ 2147483646 h 616"/>
                  <a:gd name="T14" fmla="*/ 2147483646 w 1277"/>
                  <a:gd name="T15" fmla="*/ 2147483646 h 616"/>
                  <a:gd name="T16" fmla="*/ 2147483646 w 1277"/>
                  <a:gd name="T17" fmla="*/ 2147483646 h 616"/>
                  <a:gd name="T18" fmla="*/ 2147483646 w 1277"/>
                  <a:gd name="T19" fmla="*/ 2147483646 h 616"/>
                  <a:gd name="T20" fmla="*/ 2147483646 w 1277"/>
                  <a:gd name="T21" fmla="*/ 2147483646 h 616"/>
                  <a:gd name="T22" fmla="*/ 2147483646 w 1277"/>
                  <a:gd name="T23" fmla="*/ 2147483646 h 616"/>
                  <a:gd name="T24" fmla="*/ 2147483646 w 1277"/>
                  <a:gd name="T25" fmla="*/ 2147483646 h 616"/>
                  <a:gd name="T26" fmla="*/ 2147483646 w 1277"/>
                  <a:gd name="T27" fmla="*/ 2147483646 h 616"/>
                  <a:gd name="T28" fmla="*/ 2147483646 w 1277"/>
                  <a:gd name="T29" fmla="*/ 2147483646 h 616"/>
                  <a:gd name="T30" fmla="*/ 2147483646 w 1277"/>
                  <a:gd name="T31" fmla="*/ 2147483646 h 616"/>
                  <a:gd name="T32" fmla="*/ 2147483646 w 1277"/>
                  <a:gd name="T33" fmla="*/ 2147483646 h 616"/>
                  <a:gd name="T34" fmla="*/ 2147483646 w 1277"/>
                  <a:gd name="T35" fmla="*/ 2147483646 h 616"/>
                  <a:gd name="T36" fmla="*/ 2147483646 w 1277"/>
                  <a:gd name="T37" fmla="*/ 2147483646 h 616"/>
                  <a:gd name="T38" fmla="*/ 2147483646 w 1277"/>
                  <a:gd name="T39" fmla="*/ 2147483646 h 616"/>
                  <a:gd name="T40" fmla="*/ 2147483646 w 1277"/>
                  <a:gd name="T41" fmla="*/ 2147483646 h 616"/>
                  <a:gd name="T42" fmla="*/ 2147483646 w 1277"/>
                  <a:gd name="T43" fmla="*/ 2147483646 h 616"/>
                  <a:gd name="T44" fmla="*/ 2147483646 w 1277"/>
                  <a:gd name="T45" fmla="*/ 2147483646 h 616"/>
                  <a:gd name="T46" fmla="*/ 2147483646 w 1277"/>
                  <a:gd name="T47" fmla="*/ 2147483646 h 616"/>
                  <a:gd name="T48" fmla="*/ 2147483646 w 1277"/>
                  <a:gd name="T49" fmla="*/ 2147483646 h 616"/>
                  <a:gd name="T50" fmla="*/ 2147483646 w 1277"/>
                  <a:gd name="T51" fmla="*/ 2147483646 h 616"/>
                  <a:gd name="T52" fmla="*/ 2147483646 w 1277"/>
                  <a:gd name="T53" fmla="*/ 2147483646 h 616"/>
                  <a:gd name="T54" fmla="*/ 2147483646 w 1277"/>
                  <a:gd name="T55" fmla="*/ 2147483646 h 616"/>
                  <a:gd name="T56" fmla="*/ 2147483646 w 1277"/>
                  <a:gd name="T57" fmla="*/ 2147483646 h 616"/>
                  <a:gd name="T58" fmla="*/ 2147483646 w 1277"/>
                  <a:gd name="T59" fmla="*/ 2147483646 h 616"/>
                  <a:gd name="T60" fmla="*/ 2147483646 w 1277"/>
                  <a:gd name="T61" fmla="*/ 2147483646 h 616"/>
                  <a:gd name="T62" fmla="*/ 2147483646 w 1277"/>
                  <a:gd name="T63" fmla="*/ 2147483646 h 616"/>
                  <a:gd name="T64" fmla="*/ 2147483646 w 1277"/>
                  <a:gd name="T65" fmla="*/ 2147483646 h 616"/>
                  <a:gd name="T66" fmla="*/ 2147483646 w 1277"/>
                  <a:gd name="T67" fmla="*/ 2147483646 h 616"/>
                  <a:gd name="T68" fmla="*/ 2147483646 w 1277"/>
                  <a:gd name="T69" fmla="*/ 2147483646 h 616"/>
                  <a:gd name="T70" fmla="*/ 2147483646 w 1277"/>
                  <a:gd name="T71" fmla="*/ 2147483646 h 616"/>
                  <a:gd name="T72" fmla="*/ 2147483646 w 1277"/>
                  <a:gd name="T73" fmla="*/ 2147483646 h 616"/>
                  <a:gd name="T74" fmla="*/ 2147483646 w 1277"/>
                  <a:gd name="T75" fmla="*/ 2147483646 h 616"/>
                  <a:gd name="T76" fmla="*/ 2147483646 w 1277"/>
                  <a:gd name="T77" fmla="*/ 2147483646 h 616"/>
                  <a:gd name="T78" fmla="*/ 2147483646 w 1277"/>
                  <a:gd name="T79" fmla="*/ 2147483646 h 616"/>
                  <a:gd name="T80" fmla="*/ 2147483646 w 1277"/>
                  <a:gd name="T81" fmla="*/ 2147483646 h 616"/>
                  <a:gd name="T82" fmla="*/ 2147483646 w 1277"/>
                  <a:gd name="T83" fmla="*/ 2147483646 h 616"/>
                  <a:gd name="T84" fmla="*/ 2147483646 w 1277"/>
                  <a:gd name="T85" fmla="*/ 2147483646 h 616"/>
                  <a:gd name="T86" fmla="*/ 2147483646 w 1277"/>
                  <a:gd name="T87" fmla="*/ 2147483646 h 616"/>
                  <a:gd name="T88" fmla="*/ 2147483646 w 1277"/>
                  <a:gd name="T89" fmla="*/ 2147483646 h 616"/>
                  <a:gd name="T90" fmla="*/ 2147483646 w 1277"/>
                  <a:gd name="T91" fmla="*/ 2147483646 h 616"/>
                  <a:gd name="T92" fmla="*/ 2147483646 w 1277"/>
                  <a:gd name="T93" fmla="*/ 2147483646 h 616"/>
                  <a:gd name="T94" fmla="*/ 2147483646 w 1277"/>
                  <a:gd name="T95" fmla="*/ 2147483646 h 616"/>
                  <a:gd name="T96" fmla="*/ 2147483646 w 1277"/>
                  <a:gd name="T97" fmla="*/ 2147483646 h 616"/>
                  <a:gd name="T98" fmla="*/ 2147483646 w 1277"/>
                  <a:gd name="T99" fmla="*/ 2147483646 h 616"/>
                  <a:gd name="T100" fmla="*/ 2147483646 w 1277"/>
                  <a:gd name="T101" fmla="*/ 2147483646 h 616"/>
                  <a:gd name="T102" fmla="*/ 2147483646 w 1277"/>
                  <a:gd name="T103" fmla="*/ 2147483646 h 616"/>
                  <a:gd name="T104" fmla="*/ 2147483646 w 1277"/>
                  <a:gd name="T105" fmla="*/ 2147483646 h 616"/>
                  <a:gd name="T106" fmla="*/ 2147483646 w 1277"/>
                  <a:gd name="T107" fmla="*/ 2147483646 h 616"/>
                  <a:gd name="T108" fmla="*/ 2147483646 w 1277"/>
                  <a:gd name="T109" fmla="*/ 2147483646 h 616"/>
                  <a:gd name="T110" fmla="*/ 2147483646 w 1277"/>
                  <a:gd name="T111" fmla="*/ 2147483646 h 616"/>
                  <a:gd name="T112" fmla="*/ 2147483646 w 1277"/>
                  <a:gd name="T113" fmla="*/ 2147483646 h 616"/>
                  <a:gd name="T114" fmla="*/ 2147483646 w 1277"/>
                  <a:gd name="T115" fmla="*/ 2147483646 h 61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w 1277"/>
                  <a:gd name="T175" fmla="*/ 0 h 616"/>
                  <a:gd name="T176" fmla="*/ 1277 w 1277"/>
                  <a:gd name="T177" fmla="*/ 616 h 61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T174" t="T175" r="T176" b="T177"/>
                <a:pathLst>
                  <a:path w="1277" h="616">
                    <a:moveTo>
                      <a:pt x="0" y="613"/>
                    </a:moveTo>
                    <a:lnTo>
                      <a:pt x="2" y="612"/>
                    </a:lnTo>
                    <a:lnTo>
                      <a:pt x="4" y="612"/>
                    </a:lnTo>
                    <a:lnTo>
                      <a:pt x="6" y="611"/>
                    </a:lnTo>
                    <a:lnTo>
                      <a:pt x="8" y="610"/>
                    </a:lnTo>
                    <a:lnTo>
                      <a:pt x="10" y="609"/>
                    </a:lnTo>
                    <a:lnTo>
                      <a:pt x="12" y="608"/>
                    </a:lnTo>
                    <a:lnTo>
                      <a:pt x="14" y="607"/>
                    </a:lnTo>
                    <a:lnTo>
                      <a:pt x="16" y="606"/>
                    </a:lnTo>
                    <a:lnTo>
                      <a:pt x="18" y="604"/>
                    </a:lnTo>
                    <a:lnTo>
                      <a:pt x="20" y="603"/>
                    </a:lnTo>
                    <a:lnTo>
                      <a:pt x="22" y="602"/>
                    </a:lnTo>
                    <a:lnTo>
                      <a:pt x="24" y="601"/>
                    </a:lnTo>
                    <a:lnTo>
                      <a:pt x="26" y="599"/>
                    </a:lnTo>
                    <a:lnTo>
                      <a:pt x="28" y="598"/>
                    </a:lnTo>
                    <a:lnTo>
                      <a:pt x="30" y="596"/>
                    </a:lnTo>
                    <a:lnTo>
                      <a:pt x="32" y="594"/>
                    </a:lnTo>
                    <a:lnTo>
                      <a:pt x="34" y="593"/>
                    </a:lnTo>
                    <a:lnTo>
                      <a:pt x="36" y="591"/>
                    </a:lnTo>
                    <a:lnTo>
                      <a:pt x="38" y="589"/>
                    </a:lnTo>
                    <a:lnTo>
                      <a:pt x="40" y="587"/>
                    </a:lnTo>
                    <a:lnTo>
                      <a:pt x="42" y="585"/>
                    </a:lnTo>
                    <a:lnTo>
                      <a:pt x="44" y="583"/>
                    </a:lnTo>
                    <a:lnTo>
                      <a:pt x="46" y="581"/>
                    </a:lnTo>
                    <a:lnTo>
                      <a:pt x="48" y="579"/>
                    </a:lnTo>
                    <a:lnTo>
                      <a:pt x="50" y="577"/>
                    </a:lnTo>
                    <a:lnTo>
                      <a:pt x="52" y="575"/>
                    </a:lnTo>
                    <a:lnTo>
                      <a:pt x="54" y="572"/>
                    </a:lnTo>
                    <a:lnTo>
                      <a:pt x="56" y="570"/>
                    </a:lnTo>
                    <a:lnTo>
                      <a:pt x="58" y="567"/>
                    </a:lnTo>
                    <a:lnTo>
                      <a:pt x="60" y="565"/>
                    </a:lnTo>
                    <a:lnTo>
                      <a:pt x="62" y="562"/>
                    </a:lnTo>
                    <a:lnTo>
                      <a:pt x="64" y="560"/>
                    </a:lnTo>
                    <a:lnTo>
                      <a:pt x="66" y="557"/>
                    </a:lnTo>
                    <a:lnTo>
                      <a:pt x="68" y="555"/>
                    </a:lnTo>
                    <a:lnTo>
                      <a:pt x="70" y="552"/>
                    </a:lnTo>
                    <a:lnTo>
                      <a:pt x="72" y="549"/>
                    </a:lnTo>
                    <a:lnTo>
                      <a:pt x="74" y="546"/>
                    </a:lnTo>
                    <a:lnTo>
                      <a:pt x="76" y="543"/>
                    </a:lnTo>
                    <a:lnTo>
                      <a:pt x="78" y="540"/>
                    </a:lnTo>
                    <a:lnTo>
                      <a:pt x="80" y="537"/>
                    </a:lnTo>
                    <a:lnTo>
                      <a:pt x="82" y="534"/>
                    </a:lnTo>
                    <a:lnTo>
                      <a:pt x="84" y="531"/>
                    </a:lnTo>
                    <a:lnTo>
                      <a:pt x="86" y="528"/>
                    </a:lnTo>
                    <a:lnTo>
                      <a:pt x="88" y="525"/>
                    </a:lnTo>
                    <a:lnTo>
                      <a:pt x="90" y="522"/>
                    </a:lnTo>
                    <a:lnTo>
                      <a:pt x="92" y="518"/>
                    </a:lnTo>
                    <a:lnTo>
                      <a:pt x="94" y="515"/>
                    </a:lnTo>
                    <a:lnTo>
                      <a:pt x="96" y="512"/>
                    </a:lnTo>
                    <a:lnTo>
                      <a:pt x="98" y="508"/>
                    </a:lnTo>
                    <a:lnTo>
                      <a:pt x="100" y="505"/>
                    </a:lnTo>
                    <a:lnTo>
                      <a:pt x="102" y="501"/>
                    </a:lnTo>
                    <a:lnTo>
                      <a:pt x="104" y="498"/>
                    </a:lnTo>
                    <a:lnTo>
                      <a:pt x="106" y="494"/>
                    </a:lnTo>
                    <a:lnTo>
                      <a:pt x="108" y="490"/>
                    </a:lnTo>
                    <a:lnTo>
                      <a:pt x="110" y="487"/>
                    </a:lnTo>
                    <a:lnTo>
                      <a:pt x="112" y="483"/>
                    </a:lnTo>
                    <a:lnTo>
                      <a:pt x="114" y="479"/>
                    </a:lnTo>
                    <a:lnTo>
                      <a:pt x="116" y="475"/>
                    </a:lnTo>
                    <a:lnTo>
                      <a:pt x="118" y="472"/>
                    </a:lnTo>
                    <a:lnTo>
                      <a:pt x="120" y="468"/>
                    </a:lnTo>
                    <a:lnTo>
                      <a:pt x="122" y="464"/>
                    </a:lnTo>
                    <a:lnTo>
                      <a:pt x="124" y="460"/>
                    </a:lnTo>
                    <a:lnTo>
                      <a:pt x="126" y="456"/>
                    </a:lnTo>
                    <a:lnTo>
                      <a:pt x="128" y="452"/>
                    </a:lnTo>
                    <a:lnTo>
                      <a:pt x="130" y="448"/>
                    </a:lnTo>
                    <a:lnTo>
                      <a:pt x="132" y="444"/>
                    </a:lnTo>
                    <a:lnTo>
                      <a:pt x="134" y="440"/>
                    </a:lnTo>
                    <a:lnTo>
                      <a:pt x="136" y="436"/>
                    </a:lnTo>
                    <a:lnTo>
                      <a:pt x="138" y="432"/>
                    </a:lnTo>
                    <a:lnTo>
                      <a:pt x="140" y="427"/>
                    </a:lnTo>
                    <a:lnTo>
                      <a:pt x="142" y="423"/>
                    </a:lnTo>
                    <a:lnTo>
                      <a:pt x="144" y="419"/>
                    </a:lnTo>
                    <a:lnTo>
                      <a:pt x="146" y="415"/>
                    </a:lnTo>
                    <a:lnTo>
                      <a:pt x="148" y="410"/>
                    </a:lnTo>
                    <a:lnTo>
                      <a:pt x="150" y="406"/>
                    </a:lnTo>
                    <a:lnTo>
                      <a:pt x="152" y="402"/>
                    </a:lnTo>
                    <a:lnTo>
                      <a:pt x="154" y="397"/>
                    </a:lnTo>
                    <a:lnTo>
                      <a:pt x="156" y="393"/>
                    </a:lnTo>
                    <a:lnTo>
                      <a:pt x="158" y="389"/>
                    </a:lnTo>
                    <a:lnTo>
                      <a:pt x="160" y="384"/>
                    </a:lnTo>
                    <a:lnTo>
                      <a:pt x="162" y="380"/>
                    </a:lnTo>
                    <a:lnTo>
                      <a:pt x="164" y="376"/>
                    </a:lnTo>
                    <a:lnTo>
                      <a:pt x="166" y="371"/>
                    </a:lnTo>
                    <a:lnTo>
                      <a:pt x="168" y="367"/>
                    </a:lnTo>
                    <a:lnTo>
                      <a:pt x="170" y="362"/>
                    </a:lnTo>
                    <a:lnTo>
                      <a:pt x="172" y="358"/>
                    </a:lnTo>
                    <a:lnTo>
                      <a:pt x="174" y="353"/>
                    </a:lnTo>
                    <a:lnTo>
                      <a:pt x="176" y="349"/>
                    </a:lnTo>
                    <a:lnTo>
                      <a:pt x="178" y="344"/>
                    </a:lnTo>
                    <a:lnTo>
                      <a:pt x="180" y="340"/>
                    </a:lnTo>
                    <a:lnTo>
                      <a:pt x="182" y="335"/>
                    </a:lnTo>
                    <a:lnTo>
                      <a:pt x="184" y="331"/>
                    </a:lnTo>
                    <a:lnTo>
                      <a:pt x="186" y="326"/>
                    </a:lnTo>
                    <a:lnTo>
                      <a:pt x="188" y="322"/>
                    </a:lnTo>
                    <a:lnTo>
                      <a:pt x="190" y="317"/>
                    </a:lnTo>
                    <a:lnTo>
                      <a:pt x="192" y="313"/>
                    </a:lnTo>
                    <a:lnTo>
                      <a:pt x="194" y="308"/>
                    </a:lnTo>
                    <a:lnTo>
                      <a:pt x="196" y="303"/>
                    </a:lnTo>
                    <a:lnTo>
                      <a:pt x="198" y="299"/>
                    </a:lnTo>
                    <a:lnTo>
                      <a:pt x="200" y="294"/>
                    </a:lnTo>
                    <a:lnTo>
                      <a:pt x="202" y="290"/>
                    </a:lnTo>
                    <a:lnTo>
                      <a:pt x="204" y="285"/>
                    </a:lnTo>
                    <a:lnTo>
                      <a:pt x="206" y="281"/>
                    </a:lnTo>
                    <a:lnTo>
                      <a:pt x="208" y="276"/>
                    </a:lnTo>
                    <a:lnTo>
                      <a:pt x="210" y="272"/>
                    </a:lnTo>
                    <a:lnTo>
                      <a:pt x="212" y="267"/>
                    </a:lnTo>
                    <a:lnTo>
                      <a:pt x="214" y="263"/>
                    </a:lnTo>
                    <a:lnTo>
                      <a:pt x="216" y="258"/>
                    </a:lnTo>
                    <a:lnTo>
                      <a:pt x="218" y="254"/>
                    </a:lnTo>
                    <a:lnTo>
                      <a:pt x="220" y="249"/>
                    </a:lnTo>
                    <a:lnTo>
                      <a:pt x="222" y="245"/>
                    </a:lnTo>
                    <a:lnTo>
                      <a:pt x="224" y="240"/>
                    </a:lnTo>
                    <a:lnTo>
                      <a:pt x="226" y="236"/>
                    </a:lnTo>
                    <a:lnTo>
                      <a:pt x="228" y="232"/>
                    </a:lnTo>
                    <a:lnTo>
                      <a:pt x="230" y="227"/>
                    </a:lnTo>
                    <a:lnTo>
                      <a:pt x="232" y="223"/>
                    </a:lnTo>
                    <a:lnTo>
                      <a:pt x="234" y="219"/>
                    </a:lnTo>
                    <a:lnTo>
                      <a:pt x="236" y="214"/>
                    </a:lnTo>
                    <a:lnTo>
                      <a:pt x="238" y="210"/>
                    </a:lnTo>
                    <a:lnTo>
                      <a:pt x="240" y="206"/>
                    </a:lnTo>
                    <a:lnTo>
                      <a:pt x="242" y="201"/>
                    </a:lnTo>
                    <a:lnTo>
                      <a:pt x="244" y="197"/>
                    </a:lnTo>
                    <a:lnTo>
                      <a:pt x="246" y="193"/>
                    </a:lnTo>
                    <a:lnTo>
                      <a:pt x="248" y="189"/>
                    </a:lnTo>
                    <a:lnTo>
                      <a:pt x="250" y="185"/>
                    </a:lnTo>
                    <a:lnTo>
                      <a:pt x="252" y="180"/>
                    </a:lnTo>
                    <a:lnTo>
                      <a:pt x="254" y="176"/>
                    </a:lnTo>
                    <a:lnTo>
                      <a:pt x="256" y="172"/>
                    </a:lnTo>
                    <a:lnTo>
                      <a:pt x="258" y="168"/>
                    </a:lnTo>
                    <a:lnTo>
                      <a:pt x="260" y="164"/>
                    </a:lnTo>
                    <a:lnTo>
                      <a:pt x="262" y="160"/>
                    </a:lnTo>
                    <a:lnTo>
                      <a:pt x="264" y="156"/>
                    </a:lnTo>
                    <a:lnTo>
                      <a:pt x="266" y="152"/>
                    </a:lnTo>
                    <a:lnTo>
                      <a:pt x="268" y="148"/>
                    </a:lnTo>
                    <a:lnTo>
                      <a:pt x="270" y="144"/>
                    </a:lnTo>
                    <a:lnTo>
                      <a:pt x="272" y="141"/>
                    </a:lnTo>
                    <a:lnTo>
                      <a:pt x="274" y="137"/>
                    </a:lnTo>
                    <a:lnTo>
                      <a:pt x="276" y="133"/>
                    </a:lnTo>
                    <a:lnTo>
                      <a:pt x="278" y="129"/>
                    </a:lnTo>
                    <a:lnTo>
                      <a:pt x="280" y="126"/>
                    </a:lnTo>
                    <a:lnTo>
                      <a:pt x="282" y="122"/>
                    </a:lnTo>
                    <a:lnTo>
                      <a:pt x="284" y="118"/>
                    </a:lnTo>
                    <a:lnTo>
                      <a:pt x="286" y="115"/>
                    </a:lnTo>
                    <a:lnTo>
                      <a:pt x="288" y="111"/>
                    </a:lnTo>
                    <a:lnTo>
                      <a:pt x="290" y="108"/>
                    </a:lnTo>
                    <a:lnTo>
                      <a:pt x="292" y="104"/>
                    </a:lnTo>
                    <a:lnTo>
                      <a:pt x="294" y="101"/>
                    </a:lnTo>
                    <a:lnTo>
                      <a:pt x="296" y="98"/>
                    </a:lnTo>
                    <a:lnTo>
                      <a:pt x="298" y="94"/>
                    </a:lnTo>
                    <a:lnTo>
                      <a:pt x="300" y="91"/>
                    </a:lnTo>
                    <a:lnTo>
                      <a:pt x="302" y="88"/>
                    </a:lnTo>
                    <a:lnTo>
                      <a:pt x="304" y="85"/>
                    </a:lnTo>
                    <a:lnTo>
                      <a:pt x="306" y="82"/>
                    </a:lnTo>
                    <a:lnTo>
                      <a:pt x="308" y="79"/>
                    </a:lnTo>
                    <a:lnTo>
                      <a:pt x="310" y="76"/>
                    </a:lnTo>
                    <a:lnTo>
                      <a:pt x="312" y="73"/>
                    </a:lnTo>
                    <a:lnTo>
                      <a:pt x="314" y="70"/>
                    </a:lnTo>
                    <a:lnTo>
                      <a:pt x="316" y="67"/>
                    </a:lnTo>
                    <a:lnTo>
                      <a:pt x="318" y="64"/>
                    </a:lnTo>
                    <a:lnTo>
                      <a:pt x="320" y="61"/>
                    </a:lnTo>
                    <a:lnTo>
                      <a:pt x="322" y="59"/>
                    </a:lnTo>
                    <a:lnTo>
                      <a:pt x="324" y="56"/>
                    </a:lnTo>
                    <a:lnTo>
                      <a:pt x="326" y="54"/>
                    </a:lnTo>
                    <a:lnTo>
                      <a:pt x="328" y="51"/>
                    </a:lnTo>
                    <a:lnTo>
                      <a:pt x="330" y="49"/>
                    </a:lnTo>
                    <a:lnTo>
                      <a:pt x="332" y="46"/>
                    </a:lnTo>
                    <a:lnTo>
                      <a:pt x="334" y="44"/>
                    </a:lnTo>
                    <a:lnTo>
                      <a:pt x="336" y="41"/>
                    </a:lnTo>
                    <a:lnTo>
                      <a:pt x="338" y="39"/>
                    </a:lnTo>
                    <a:lnTo>
                      <a:pt x="340" y="37"/>
                    </a:lnTo>
                    <a:lnTo>
                      <a:pt x="342" y="35"/>
                    </a:lnTo>
                    <a:lnTo>
                      <a:pt x="344" y="33"/>
                    </a:lnTo>
                    <a:lnTo>
                      <a:pt x="346" y="31"/>
                    </a:lnTo>
                    <a:lnTo>
                      <a:pt x="348" y="29"/>
                    </a:lnTo>
                    <a:lnTo>
                      <a:pt x="350" y="27"/>
                    </a:lnTo>
                    <a:lnTo>
                      <a:pt x="352" y="25"/>
                    </a:lnTo>
                    <a:lnTo>
                      <a:pt x="354" y="23"/>
                    </a:lnTo>
                    <a:lnTo>
                      <a:pt x="356" y="22"/>
                    </a:lnTo>
                    <a:lnTo>
                      <a:pt x="358" y="20"/>
                    </a:lnTo>
                    <a:lnTo>
                      <a:pt x="360" y="18"/>
                    </a:lnTo>
                    <a:lnTo>
                      <a:pt x="362" y="17"/>
                    </a:lnTo>
                    <a:lnTo>
                      <a:pt x="364" y="15"/>
                    </a:lnTo>
                    <a:lnTo>
                      <a:pt x="366" y="14"/>
                    </a:lnTo>
                    <a:lnTo>
                      <a:pt x="368" y="13"/>
                    </a:lnTo>
                    <a:lnTo>
                      <a:pt x="370" y="12"/>
                    </a:lnTo>
                    <a:lnTo>
                      <a:pt x="372" y="10"/>
                    </a:lnTo>
                    <a:lnTo>
                      <a:pt x="374" y="9"/>
                    </a:lnTo>
                    <a:lnTo>
                      <a:pt x="376" y="8"/>
                    </a:lnTo>
                    <a:lnTo>
                      <a:pt x="378" y="7"/>
                    </a:lnTo>
                    <a:lnTo>
                      <a:pt x="380" y="6"/>
                    </a:lnTo>
                    <a:lnTo>
                      <a:pt x="382" y="5"/>
                    </a:lnTo>
                    <a:lnTo>
                      <a:pt x="384" y="5"/>
                    </a:lnTo>
                    <a:lnTo>
                      <a:pt x="386" y="4"/>
                    </a:lnTo>
                    <a:lnTo>
                      <a:pt x="388" y="3"/>
                    </a:lnTo>
                    <a:lnTo>
                      <a:pt x="390" y="2"/>
                    </a:lnTo>
                    <a:lnTo>
                      <a:pt x="392" y="2"/>
                    </a:lnTo>
                    <a:lnTo>
                      <a:pt x="394" y="1"/>
                    </a:lnTo>
                    <a:lnTo>
                      <a:pt x="396" y="1"/>
                    </a:lnTo>
                    <a:lnTo>
                      <a:pt x="398" y="1"/>
                    </a:lnTo>
                    <a:lnTo>
                      <a:pt x="400" y="0"/>
                    </a:lnTo>
                    <a:lnTo>
                      <a:pt x="402" y="0"/>
                    </a:lnTo>
                    <a:lnTo>
                      <a:pt x="404" y="0"/>
                    </a:lnTo>
                    <a:lnTo>
                      <a:pt x="406" y="0"/>
                    </a:lnTo>
                    <a:lnTo>
                      <a:pt x="408" y="0"/>
                    </a:lnTo>
                    <a:lnTo>
                      <a:pt x="410" y="0"/>
                    </a:lnTo>
                    <a:lnTo>
                      <a:pt x="412" y="0"/>
                    </a:lnTo>
                    <a:lnTo>
                      <a:pt x="414" y="0"/>
                    </a:lnTo>
                    <a:lnTo>
                      <a:pt x="416" y="1"/>
                    </a:lnTo>
                    <a:lnTo>
                      <a:pt x="418" y="1"/>
                    </a:lnTo>
                    <a:lnTo>
                      <a:pt x="420" y="1"/>
                    </a:lnTo>
                    <a:lnTo>
                      <a:pt x="422" y="2"/>
                    </a:lnTo>
                    <a:lnTo>
                      <a:pt x="424" y="2"/>
                    </a:lnTo>
                    <a:lnTo>
                      <a:pt x="426" y="3"/>
                    </a:lnTo>
                    <a:lnTo>
                      <a:pt x="428" y="4"/>
                    </a:lnTo>
                    <a:lnTo>
                      <a:pt x="430" y="4"/>
                    </a:lnTo>
                    <a:lnTo>
                      <a:pt x="432" y="5"/>
                    </a:lnTo>
                    <a:lnTo>
                      <a:pt x="434" y="6"/>
                    </a:lnTo>
                    <a:lnTo>
                      <a:pt x="436" y="7"/>
                    </a:lnTo>
                    <a:lnTo>
                      <a:pt x="438" y="8"/>
                    </a:lnTo>
                    <a:lnTo>
                      <a:pt x="440" y="9"/>
                    </a:lnTo>
                    <a:lnTo>
                      <a:pt x="442" y="10"/>
                    </a:lnTo>
                    <a:lnTo>
                      <a:pt x="444" y="11"/>
                    </a:lnTo>
                    <a:lnTo>
                      <a:pt x="446" y="12"/>
                    </a:lnTo>
                    <a:lnTo>
                      <a:pt x="448" y="14"/>
                    </a:lnTo>
                    <a:lnTo>
                      <a:pt x="450" y="15"/>
                    </a:lnTo>
                    <a:lnTo>
                      <a:pt x="452" y="17"/>
                    </a:lnTo>
                    <a:lnTo>
                      <a:pt x="454" y="18"/>
                    </a:lnTo>
                    <a:lnTo>
                      <a:pt x="456" y="20"/>
                    </a:lnTo>
                    <a:lnTo>
                      <a:pt x="458" y="21"/>
                    </a:lnTo>
                    <a:lnTo>
                      <a:pt x="460" y="23"/>
                    </a:lnTo>
                    <a:lnTo>
                      <a:pt x="462" y="25"/>
                    </a:lnTo>
                    <a:lnTo>
                      <a:pt x="464" y="27"/>
                    </a:lnTo>
                    <a:lnTo>
                      <a:pt x="466" y="28"/>
                    </a:lnTo>
                    <a:lnTo>
                      <a:pt x="468" y="30"/>
                    </a:lnTo>
                    <a:lnTo>
                      <a:pt x="470" y="32"/>
                    </a:lnTo>
                    <a:lnTo>
                      <a:pt x="472" y="34"/>
                    </a:lnTo>
                    <a:lnTo>
                      <a:pt x="474" y="37"/>
                    </a:lnTo>
                    <a:lnTo>
                      <a:pt x="476" y="39"/>
                    </a:lnTo>
                    <a:lnTo>
                      <a:pt x="478" y="41"/>
                    </a:lnTo>
                    <a:lnTo>
                      <a:pt x="480" y="43"/>
                    </a:lnTo>
                    <a:lnTo>
                      <a:pt x="482" y="46"/>
                    </a:lnTo>
                    <a:lnTo>
                      <a:pt x="484" y="48"/>
                    </a:lnTo>
                    <a:lnTo>
                      <a:pt x="486" y="50"/>
                    </a:lnTo>
                    <a:lnTo>
                      <a:pt x="488" y="53"/>
                    </a:lnTo>
                    <a:lnTo>
                      <a:pt x="490" y="55"/>
                    </a:lnTo>
                    <a:lnTo>
                      <a:pt x="492" y="58"/>
                    </a:lnTo>
                    <a:lnTo>
                      <a:pt x="494" y="61"/>
                    </a:lnTo>
                    <a:lnTo>
                      <a:pt x="496" y="64"/>
                    </a:lnTo>
                    <a:lnTo>
                      <a:pt x="498" y="66"/>
                    </a:lnTo>
                    <a:lnTo>
                      <a:pt x="500" y="69"/>
                    </a:lnTo>
                    <a:lnTo>
                      <a:pt x="502" y="72"/>
                    </a:lnTo>
                    <a:lnTo>
                      <a:pt x="504" y="75"/>
                    </a:lnTo>
                    <a:lnTo>
                      <a:pt x="506" y="78"/>
                    </a:lnTo>
                    <a:lnTo>
                      <a:pt x="508" y="81"/>
                    </a:lnTo>
                    <a:lnTo>
                      <a:pt x="510" y="84"/>
                    </a:lnTo>
                    <a:lnTo>
                      <a:pt x="512" y="87"/>
                    </a:lnTo>
                    <a:lnTo>
                      <a:pt x="514" y="90"/>
                    </a:lnTo>
                    <a:lnTo>
                      <a:pt x="516" y="94"/>
                    </a:lnTo>
                    <a:lnTo>
                      <a:pt x="518" y="97"/>
                    </a:lnTo>
                    <a:lnTo>
                      <a:pt x="520" y="100"/>
                    </a:lnTo>
                    <a:lnTo>
                      <a:pt x="522" y="104"/>
                    </a:lnTo>
                    <a:lnTo>
                      <a:pt x="524" y="107"/>
                    </a:lnTo>
                    <a:lnTo>
                      <a:pt x="526" y="111"/>
                    </a:lnTo>
                    <a:lnTo>
                      <a:pt x="528" y="114"/>
                    </a:lnTo>
                    <a:lnTo>
                      <a:pt x="530" y="118"/>
                    </a:lnTo>
                    <a:lnTo>
                      <a:pt x="532" y="121"/>
                    </a:lnTo>
                    <a:lnTo>
                      <a:pt x="534" y="125"/>
                    </a:lnTo>
                    <a:lnTo>
                      <a:pt x="536" y="128"/>
                    </a:lnTo>
                    <a:lnTo>
                      <a:pt x="538" y="132"/>
                    </a:lnTo>
                    <a:lnTo>
                      <a:pt x="540" y="136"/>
                    </a:lnTo>
                    <a:lnTo>
                      <a:pt x="542" y="140"/>
                    </a:lnTo>
                    <a:lnTo>
                      <a:pt x="544" y="144"/>
                    </a:lnTo>
                    <a:lnTo>
                      <a:pt x="546" y="147"/>
                    </a:lnTo>
                    <a:lnTo>
                      <a:pt x="548" y="151"/>
                    </a:lnTo>
                    <a:lnTo>
                      <a:pt x="550" y="155"/>
                    </a:lnTo>
                    <a:lnTo>
                      <a:pt x="552" y="159"/>
                    </a:lnTo>
                    <a:lnTo>
                      <a:pt x="554" y="163"/>
                    </a:lnTo>
                    <a:lnTo>
                      <a:pt x="556" y="167"/>
                    </a:lnTo>
                    <a:lnTo>
                      <a:pt x="558" y="171"/>
                    </a:lnTo>
                    <a:lnTo>
                      <a:pt x="560" y="175"/>
                    </a:lnTo>
                    <a:lnTo>
                      <a:pt x="562" y="179"/>
                    </a:lnTo>
                    <a:lnTo>
                      <a:pt x="564" y="184"/>
                    </a:lnTo>
                    <a:lnTo>
                      <a:pt x="566" y="188"/>
                    </a:lnTo>
                    <a:lnTo>
                      <a:pt x="568" y="192"/>
                    </a:lnTo>
                    <a:lnTo>
                      <a:pt x="570" y="196"/>
                    </a:lnTo>
                    <a:lnTo>
                      <a:pt x="572" y="200"/>
                    </a:lnTo>
                    <a:lnTo>
                      <a:pt x="574" y="205"/>
                    </a:lnTo>
                    <a:lnTo>
                      <a:pt x="576" y="209"/>
                    </a:lnTo>
                    <a:lnTo>
                      <a:pt x="578" y="213"/>
                    </a:lnTo>
                    <a:lnTo>
                      <a:pt x="580" y="218"/>
                    </a:lnTo>
                    <a:lnTo>
                      <a:pt x="582" y="222"/>
                    </a:lnTo>
                    <a:lnTo>
                      <a:pt x="584" y="226"/>
                    </a:lnTo>
                    <a:lnTo>
                      <a:pt x="586" y="231"/>
                    </a:lnTo>
                    <a:lnTo>
                      <a:pt x="588" y="235"/>
                    </a:lnTo>
                    <a:lnTo>
                      <a:pt x="590" y="239"/>
                    </a:lnTo>
                    <a:lnTo>
                      <a:pt x="592" y="244"/>
                    </a:lnTo>
                    <a:lnTo>
                      <a:pt x="594" y="248"/>
                    </a:lnTo>
                    <a:lnTo>
                      <a:pt x="596" y="253"/>
                    </a:lnTo>
                    <a:lnTo>
                      <a:pt x="598" y="257"/>
                    </a:lnTo>
                    <a:lnTo>
                      <a:pt x="600" y="262"/>
                    </a:lnTo>
                    <a:lnTo>
                      <a:pt x="602" y="266"/>
                    </a:lnTo>
                    <a:lnTo>
                      <a:pt x="604" y="271"/>
                    </a:lnTo>
                    <a:lnTo>
                      <a:pt x="606" y="275"/>
                    </a:lnTo>
                    <a:lnTo>
                      <a:pt x="608" y="280"/>
                    </a:lnTo>
                    <a:lnTo>
                      <a:pt x="610" y="284"/>
                    </a:lnTo>
                    <a:lnTo>
                      <a:pt x="612" y="289"/>
                    </a:lnTo>
                    <a:lnTo>
                      <a:pt x="614" y="293"/>
                    </a:lnTo>
                    <a:lnTo>
                      <a:pt x="616" y="298"/>
                    </a:lnTo>
                    <a:lnTo>
                      <a:pt x="618" y="302"/>
                    </a:lnTo>
                    <a:lnTo>
                      <a:pt x="620" y="307"/>
                    </a:lnTo>
                    <a:lnTo>
                      <a:pt x="622" y="311"/>
                    </a:lnTo>
                    <a:lnTo>
                      <a:pt x="624" y="316"/>
                    </a:lnTo>
                    <a:lnTo>
                      <a:pt x="626" y="321"/>
                    </a:lnTo>
                    <a:lnTo>
                      <a:pt x="628" y="325"/>
                    </a:lnTo>
                    <a:lnTo>
                      <a:pt x="630" y="330"/>
                    </a:lnTo>
                    <a:lnTo>
                      <a:pt x="632" y="334"/>
                    </a:lnTo>
                    <a:lnTo>
                      <a:pt x="634" y="339"/>
                    </a:lnTo>
                    <a:lnTo>
                      <a:pt x="636" y="343"/>
                    </a:lnTo>
                    <a:lnTo>
                      <a:pt x="638" y="348"/>
                    </a:lnTo>
                    <a:lnTo>
                      <a:pt x="640" y="352"/>
                    </a:lnTo>
                    <a:lnTo>
                      <a:pt x="642" y="357"/>
                    </a:lnTo>
                    <a:lnTo>
                      <a:pt x="644" y="361"/>
                    </a:lnTo>
                    <a:lnTo>
                      <a:pt x="646" y="366"/>
                    </a:lnTo>
                    <a:lnTo>
                      <a:pt x="648" y="370"/>
                    </a:lnTo>
                    <a:lnTo>
                      <a:pt x="650" y="374"/>
                    </a:lnTo>
                    <a:lnTo>
                      <a:pt x="652" y="379"/>
                    </a:lnTo>
                    <a:lnTo>
                      <a:pt x="654" y="383"/>
                    </a:lnTo>
                    <a:lnTo>
                      <a:pt x="656" y="388"/>
                    </a:lnTo>
                    <a:lnTo>
                      <a:pt x="658" y="392"/>
                    </a:lnTo>
                    <a:lnTo>
                      <a:pt x="660" y="396"/>
                    </a:lnTo>
                    <a:lnTo>
                      <a:pt x="662" y="401"/>
                    </a:lnTo>
                    <a:lnTo>
                      <a:pt x="664" y="405"/>
                    </a:lnTo>
                    <a:lnTo>
                      <a:pt x="666" y="409"/>
                    </a:lnTo>
                    <a:lnTo>
                      <a:pt x="668" y="414"/>
                    </a:lnTo>
                    <a:lnTo>
                      <a:pt x="670" y="418"/>
                    </a:lnTo>
                    <a:lnTo>
                      <a:pt x="672" y="422"/>
                    </a:lnTo>
                    <a:lnTo>
                      <a:pt x="674" y="426"/>
                    </a:lnTo>
                    <a:lnTo>
                      <a:pt x="676" y="431"/>
                    </a:lnTo>
                    <a:lnTo>
                      <a:pt x="678" y="435"/>
                    </a:lnTo>
                    <a:lnTo>
                      <a:pt x="680" y="439"/>
                    </a:lnTo>
                    <a:lnTo>
                      <a:pt x="682" y="443"/>
                    </a:lnTo>
                    <a:lnTo>
                      <a:pt x="684" y="447"/>
                    </a:lnTo>
                    <a:lnTo>
                      <a:pt x="686" y="451"/>
                    </a:lnTo>
                    <a:lnTo>
                      <a:pt x="688" y="455"/>
                    </a:lnTo>
                    <a:lnTo>
                      <a:pt x="690" y="459"/>
                    </a:lnTo>
                    <a:lnTo>
                      <a:pt x="692" y="463"/>
                    </a:lnTo>
                    <a:lnTo>
                      <a:pt x="694" y="467"/>
                    </a:lnTo>
                    <a:lnTo>
                      <a:pt x="696" y="471"/>
                    </a:lnTo>
                    <a:lnTo>
                      <a:pt x="698" y="475"/>
                    </a:lnTo>
                    <a:lnTo>
                      <a:pt x="700" y="478"/>
                    </a:lnTo>
                    <a:lnTo>
                      <a:pt x="702" y="482"/>
                    </a:lnTo>
                    <a:lnTo>
                      <a:pt x="704" y="486"/>
                    </a:lnTo>
                    <a:lnTo>
                      <a:pt x="706" y="489"/>
                    </a:lnTo>
                    <a:lnTo>
                      <a:pt x="708" y="493"/>
                    </a:lnTo>
                    <a:lnTo>
                      <a:pt x="710" y="497"/>
                    </a:lnTo>
                    <a:lnTo>
                      <a:pt x="712" y="500"/>
                    </a:lnTo>
                    <a:lnTo>
                      <a:pt x="714" y="504"/>
                    </a:lnTo>
                    <a:lnTo>
                      <a:pt x="716" y="507"/>
                    </a:lnTo>
                    <a:lnTo>
                      <a:pt x="718" y="511"/>
                    </a:lnTo>
                    <a:lnTo>
                      <a:pt x="720" y="514"/>
                    </a:lnTo>
                    <a:lnTo>
                      <a:pt x="722" y="517"/>
                    </a:lnTo>
                    <a:lnTo>
                      <a:pt x="724" y="521"/>
                    </a:lnTo>
                    <a:lnTo>
                      <a:pt x="726" y="524"/>
                    </a:lnTo>
                    <a:lnTo>
                      <a:pt x="728" y="527"/>
                    </a:lnTo>
                    <a:lnTo>
                      <a:pt x="730" y="530"/>
                    </a:lnTo>
                    <a:lnTo>
                      <a:pt x="732" y="534"/>
                    </a:lnTo>
                    <a:lnTo>
                      <a:pt x="734" y="537"/>
                    </a:lnTo>
                    <a:lnTo>
                      <a:pt x="736" y="540"/>
                    </a:lnTo>
                    <a:lnTo>
                      <a:pt x="738" y="543"/>
                    </a:lnTo>
                    <a:lnTo>
                      <a:pt x="740" y="546"/>
                    </a:lnTo>
                    <a:lnTo>
                      <a:pt x="742" y="548"/>
                    </a:lnTo>
                    <a:lnTo>
                      <a:pt x="744" y="551"/>
                    </a:lnTo>
                    <a:lnTo>
                      <a:pt x="746" y="554"/>
                    </a:lnTo>
                    <a:lnTo>
                      <a:pt x="748" y="557"/>
                    </a:lnTo>
                    <a:lnTo>
                      <a:pt x="750" y="559"/>
                    </a:lnTo>
                    <a:lnTo>
                      <a:pt x="752" y="562"/>
                    </a:lnTo>
                    <a:lnTo>
                      <a:pt x="754" y="564"/>
                    </a:lnTo>
                    <a:lnTo>
                      <a:pt x="756" y="567"/>
                    </a:lnTo>
                    <a:lnTo>
                      <a:pt x="758" y="569"/>
                    </a:lnTo>
                    <a:lnTo>
                      <a:pt x="760" y="572"/>
                    </a:lnTo>
                    <a:lnTo>
                      <a:pt x="762" y="574"/>
                    </a:lnTo>
                    <a:lnTo>
                      <a:pt x="764" y="576"/>
                    </a:lnTo>
                    <a:lnTo>
                      <a:pt x="766" y="578"/>
                    </a:lnTo>
                    <a:lnTo>
                      <a:pt x="768" y="581"/>
                    </a:lnTo>
                    <a:lnTo>
                      <a:pt x="770" y="583"/>
                    </a:lnTo>
                    <a:lnTo>
                      <a:pt x="772" y="585"/>
                    </a:lnTo>
                    <a:lnTo>
                      <a:pt x="774" y="587"/>
                    </a:lnTo>
                    <a:lnTo>
                      <a:pt x="776" y="589"/>
                    </a:lnTo>
                    <a:lnTo>
                      <a:pt x="778" y="590"/>
                    </a:lnTo>
                    <a:lnTo>
                      <a:pt x="780" y="592"/>
                    </a:lnTo>
                    <a:lnTo>
                      <a:pt x="782" y="594"/>
                    </a:lnTo>
                    <a:lnTo>
                      <a:pt x="784" y="596"/>
                    </a:lnTo>
                    <a:lnTo>
                      <a:pt x="786" y="597"/>
                    </a:lnTo>
                    <a:lnTo>
                      <a:pt x="788" y="599"/>
                    </a:lnTo>
                    <a:lnTo>
                      <a:pt x="790" y="600"/>
                    </a:lnTo>
                    <a:lnTo>
                      <a:pt x="792" y="602"/>
                    </a:lnTo>
                    <a:lnTo>
                      <a:pt x="794" y="603"/>
                    </a:lnTo>
                    <a:lnTo>
                      <a:pt x="796" y="604"/>
                    </a:lnTo>
                    <a:lnTo>
                      <a:pt x="798" y="605"/>
                    </a:lnTo>
                    <a:lnTo>
                      <a:pt x="800" y="607"/>
                    </a:lnTo>
                    <a:lnTo>
                      <a:pt x="802" y="608"/>
                    </a:lnTo>
                    <a:lnTo>
                      <a:pt x="804" y="609"/>
                    </a:lnTo>
                    <a:lnTo>
                      <a:pt x="806" y="610"/>
                    </a:lnTo>
                    <a:lnTo>
                      <a:pt x="808" y="611"/>
                    </a:lnTo>
                    <a:lnTo>
                      <a:pt x="810" y="611"/>
                    </a:lnTo>
                    <a:lnTo>
                      <a:pt x="812" y="612"/>
                    </a:lnTo>
                    <a:lnTo>
                      <a:pt x="814" y="613"/>
                    </a:lnTo>
                    <a:lnTo>
                      <a:pt x="816" y="613"/>
                    </a:lnTo>
                    <a:lnTo>
                      <a:pt x="818" y="614"/>
                    </a:lnTo>
                    <a:lnTo>
                      <a:pt x="820" y="614"/>
                    </a:lnTo>
                    <a:lnTo>
                      <a:pt x="822" y="615"/>
                    </a:lnTo>
                    <a:lnTo>
                      <a:pt x="824" y="615"/>
                    </a:lnTo>
                    <a:lnTo>
                      <a:pt x="826" y="616"/>
                    </a:lnTo>
                    <a:lnTo>
                      <a:pt x="828" y="616"/>
                    </a:lnTo>
                    <a:lnTo>
                      <a:pt x="830" y="616"/>
                    </a:lnTo>
                    <a:lnTo>
                      <a:pt x="832" y="616"/>
                    </a:lnTo>
                    <a:lnTo>
                      <a:pt x="834" y="616"/>
                    </a:lnTo>
                    <a:lnTo>
                      <a:pt x="836" y="616"/>
                    </a:lnTo>
                    <a:lnTo>
                      <a:pt x="838" y="616"/>
                    </a:lnTo>
                    <a:lnTo>
                      <a:pt x="840" y="616"/>
                    </a:lnTo>
                    <a:lnTo>
                      <a:pt x="842" y="615"/>
                    </a:lnTo>
                    <a:lnTo>
                      <a:pt x="844" y="615"/>
                    </a:lnTo>
                    <a:lnTo>
                      <a:pt x="846" y="615"/>
                    </a:lnTo>
                    <a:lnTo>
                      <a:pt x="848" y="614"/>
                    </a:lnTo>
                    <a:lnTo>
                      <a:pt x="850" y="614"/>
                    </a:lnTo>
                    <a:lnTo>
                      <a:pt x="852" y="613"/>
                    </a:lnTo>
                    <a:lnTo>
                      <a:pt x="854" y="613"/>
                    </a:lnTo>
                    <a:lnTo>
                      <a:pt x="856" y="612"/>
                    </a:lnTo>
                    <a:lnTo>
                      <a:pt x="858" y="611"/>
                    </a:lnTo>
                    <a:lnTo>
                      <a:pt x="860" y="610"/>
                    </a:lnTo>
                    <a:lnTo>
                      <a:pt x="862" y="609"/>
                    </a:lnTo>
                    <a:lnTo>
                      <a:pt x="864" y="608"/>
                    </a:lnTo>
                    <a:lnTo>
                      <a:pt x="866" y="607"/>
                    </a:lnTo>
                    <a:lnTo>
                      <a:pt x="868" y="606"/>
                    </a:lnTo>
                    <a:lnTo>
                      <a:pt x="870" y="605"/>
                    </a:lnTo>
                    <a:lnTo>
                      <a:pt x="872" y="604"/>
                    </a:lnTo>
                    <a:lnTo>
                      <a:pt x="874" y="603"/>
                    </a:lnTo>
                    <a:lnTo>
                      <a:pt x="876" y="601"/>
                    </a:lnTo>
                    <a:lnTo>
                      <a:pt x="878" y="600"/>
                    </a:lnTo>
                    <a:lnTo>
                      <a:pt x="880" y="598"/>
                    </a:lnTo>
                    <a:lnTo>
                      <a:pt x="882" y="597"/>
                    </a:lnTo>
                    <a:lnTo>
                      <a:pt x="884" y="595"/>
                    </a:lnTo>
                    <a:lnTo>
                      <a:pt x="886" y="593"/>
                    </a:lnTo>
                    <a:lnTo>
                      <a:pt x="888" y="592"/>
                    </a:lnTo>
                    <a:lnTo>
                      <a:pt x="890" y="590"/>
                    </a:lnTo>
                    <a:lnTo>
                      <a:pt x="892" y="588"/>
                    </a:lnTo>
                    <a:lnTo>
                      <a:pt x="894" y="586"/>
                    </a:lnTo>
                    <a:lnTo>
                      <a:pt x="896" y="584"/>
                    </a:lnTo>
                    <a:lnTo>
                      <a:pt x="898" y="582"/>
                    </a:lnTo>
                    <a:lnTo>
                      <a:pt x="900" y="580"/>
                    </a:lnTo>
                    <a:lnTo>
                      <a:pt x="902" y="578"/>
                    </a:lnTo>
                    <a:lnTo>
                      <a:pt x="904" y="576"/>
                    </a:lnTo>
                    <a:lnTo>
                      <a:pt x="906" y="573"/>
                    </a:lnTo>
                    <a:lnTo>
                      <a:pt x="908" y="571"/>
                    </a:lnTo>
                    <a:lnTo>
                      <a:pt x="910" y="569"/>
                    </a:lnTo>
                    <a:lnTo>
                      <a:pt x="912" y="566"/>
                    </a:lnTo>
                    <a:lnTo>
                      <a:pt x="914" y="564"/>
                    </a:lnTo>
                    <a:lnTo>
                      <a:pt x="916" y="561"/>
                    </a:lnTo>
                    <a:lnTo>
                      <a:pt x="918" y="558"/>
                    </a:lnTo>
                    <a:lnTo>
                      <a:pt x="920" y="556"/>
                    </a:lnTo>
                    <a:lnTo>
                      <a:pt x="922" y="553"/>
                    </a:lnTo>
                    <a:lnTo>
                      <a:pt x="924" y="550"/>
                    </a:lnTo>
                    <a:lnTo>
                      <a:pt x="926" y="547"/>
                    </a:lnTo>
                    <a:lnTo>
                      <a:pt x="928" y="545"/>
                    </a:lnTo>
                    <a:lnTo>
                      <a:pt x="930" y="542"/>
                    </a:lnTo>
                    <a:lnTo>
                      <a:pt x="932" y="539"/>
                    </a:lnTo>
                    <a:lnTo>
                      <a:pt x="934" y="536"/>
                    </a:lnTo>
                    <a:lnTo>
                      <a:pt x="936" y="533"/>
                    </a:lnTo>
                    <a:lnTo>
                      <a:pt x="938" y="529"/>
                    </a:lnTo>
                    <a:lnTo>
                      <a:pt x="940" y="526"/>
                    </a:lnTo>
                    <a:lnTo>
                      <a:pt x="942" y="523"/>
                    </a:lnTo>
                    <a:lnTo>
                      <a:pt x="944" y="520"/>
                    </a:lnTo>
                    <a:lnTo>
                      <a:pt x="946" y="516"/>
                    </a:lnTo>
                    <a:lnTo>
                      <a:pt x="948" y="513"/>
                    </a:lnTo>
                    <a:lnTo>
                      <a:pt x="950" y="510"/>
                    </a:lnTo>
                    <a:lnTo>
                      <a:pt x="952" y="506"/>
                    </a:lnTo>
                    <a:lnTo>
                      <a:pt x="954" y="503"/>
                    </a:lnTo>
                    <a:lnTo>
                      <a:pt x="956" y="499"/>
                    </a:lnTo>
                    <a:lnTo>
                      <a:pt x="958" y="496"/>
                    </a:lnTo>
                    <a:lnTo>
                      <a:pt x="960" y="492"/>
                    </a:lnTo>
                    <a:lnTo>
                      <a:pt x="962" y="488"/>
                    </a:lnTo>
                    <a:lnTo>
                      <a:pt x="964" y="485"/>
                    </a:lnTo>
                    <a:lnTo>
                      <a:pt x="966" y="481"/>
                    </a:lnTo>
                    <a:lnTo>
                      <a:pt x="968" y="477"/>
                    </a:lnTo>
                    <a:lnTo>
                      <a:pt x="970" y="473"/>
                    </a:lnTo>
                    <a:lnTo>
                      <a:pt x="972" y="469"/>
                    </a:lnTo>
                    <a:lnTo>
                      <a:pt x="974" y="466"/>
                    </a:lnTo>
                    <a:lnTo>
                      <a:pt x="976" y="462"/>
                    </a:lnTo>
                    <a:lnTo>
                      <a:pt x="978" y="458"/>
                    </a:lnTo>
                    <a:lnTo>
                      <a:pt x="980" y="454"/>
                    </a:lnTo>
                    <a:lnTo>
                      <a:pt x="982" y="450"/>
                    </a:lnTo>
                    <a:lnTo>
                      <a:pt x="984" y="446"/>
                    </a:lnTo>
                    <a:lnTo>
                      <a:pt x="986" y="442"/>
                    </a:lnTo>
                    <a:lnTo>
                      <a:pt x="988" y="438"/>
                    </a:lnTo>
                    <a:lnTo>
                      <a:pt x="990" y="433"/>
                    </a:lnTo>
                    <a:lnTo>
                      <a:pt x="992" y="429"/>
                    </a:lnTo>
                    <a:lnTo>
                      <a:pt x="994" y="425"/>
                    </a:lnTo>
                    <a:lnTo>
                      <a:pt x="996" y="421"/>
                    </a:lnTo>
                    <a:lnTo>
                      <a:pt x="998" y="417"/>
                    </a:lnTo>
                    <a:lnTo>
                      <a:pt x="1000" y="412"/>
                    </a:lnTo>
                    <a:lnTo>
                      <a:pt x="1002" y="408"/>
                    </a:lnTo>
                    <a:lnTo>
                      <a:pt x="1004" y="404"/>
                    </a:lnTo>
                    <a:lnTo>
                      <a:pt x="1006" y="399"/>
                    </a:lnTo>
                    <a:lnTo>
                      <a:pt x="1008" y="395"/>
                    </a:lnTo>
                    <a:lnTo>
                      <a:pt x="1010" y="391"/>
                    </a:lnTo>
                    <a:lnTo>
                      <a:pt x="1012" y="386"/>
                    </a:lnTo>
                    <a:lnTo>
                      <a:pt x="1014" y="382"/>
                    </a:lnTo>
                    <a:lnTo>
                      <a:pt x="1016" y="378"/>
                    </a:lnTo>
                    <a:lnTo>
                      <a:pt x="1018" y="373"/>
                    </a:lnTo>
                    <a:lnTo>
                      <a:pt x="1020" y="369"/>
                    </a:lnTo>
                    <a:lnTo>
                      <a:pt x="1022" y="364"/>
                    </a:lnTo>
                    <a:lnTo>
                      <a:pt x="1024" y="360"/>
                    </a:lnTo>
                    <a:lnTo>
                      <a:pt x="1026" y="355"/>
                    </a:lnTo>
                    <a:lnTo>
                      <a:pt x="1028" y="351"/>
                    </a:lnTo>
                    <a:lnTo>
                      <a:pt x="1030" y="346"/>
                    </a:lnTo>
                    <a:lnTo>
                      <a:pt x="1032" y="342"/>
                    </a:lnTo>
                    <a:lnTo>
                      <a:pt x="1034" y="337"/>
                    </a:lnTo>
                    <a:lnTo>
                      <a:pt x="1036" y="333"/>
                    </a:lnTo>
                    <a:lnTo>
                      <a:pt x="1038" y="328"/>
                    </a:lnTo>
                    <a:lnTo>
                      <a:pt x="1040" y="324"/>
                    </a:lnTo>
                    <a:lnTo>
                      <a:pt x="1042" y="319"/>
                    </a:lnTo>
                    <a:lnTo>
                      <a:pt x="1044" y="315"/>
                    </a:lnTo>
                    <a:lnTo>
                      <a:pt x="1046" y="310"/>
                    </a:lnTo>
                    <a:lnTo>
                      <a:pt x="1048" y="306"/>
                    </a:lnTo>
                    <a:lnTo>
                      <a:pt x="1050" y="301"/>
                    </a:lnTo>
                    <a:lnTo>
                      <a:pt x="1052" y="296"/>
                    </a:lnTo>
                    <a:lnTo>
                      <a:pt x="1054" y="292"/>
                    </a:lnTo>
                    <a:lnTo>
                      <a:pt x="1056" y="287"/>
                    </a:lnTo>
                    <a:lnTo>
                      <a:pt x="1058" y="283"/>
                    </a:lnTo>
                    <a:lnTo>
                      <a:pt x="1060" y="278"/>
                    </a:lnTo>
                    <a:lnTo>
                      <a:pt x="1062" y="274"/>
                    </a:lnTo>
                    <a:lnTo>
                      <a:pt x="1064" y="269"/>
                    </a:lnTo>
                    <a:lnTo>
                      <a:pt x="1066" y="265"/>
                    </a:lnTo>
                    <a:lnTo>
                      <a:pt x="1068" y="260"/>
                    </a:lnTo>
                    <a:lnTo>
                      <a:pt x="1070" y="256"/>
                    </a:lnTo>
                    <a:lnTo>
                      <a:pt x="1072" y="251"/>
                    </a:lnTo>
                    <a:lnTo>
                      <a:pt x="1074" y="247"/>
                    </a:lnTo>
                    <a:lnTo>
                      <a:pt x="1076" y="243"/>
                    </a:lnTo>
                    <a:lnTo>
                      <a:pt x="1078" y="238"/>
                    </a:lnTo>
                    <a:lnTo>
                      <a:pt x="1080" y="234"/>
                    </a:lnTo>
                    <a:lnTo>
                      <a:pt x="1082" y="229"/>
                    </a:lnTo>
                    <a:lnTo>
                      <a:pt x="1084" y="225"/>
                    </a:lnTo>
                    <a:lnTo>
                      <a:pt x="1086" y="221"/>
                    </a:lnTo>
                    <a:lnTo>
                      <a:pt x="1088" y="216"/>
                    </a:lnTo>
                    <a:lnTo>
                      <a:pt x="1090" y="212"/>
                    </a:lnTo>
                    <a:lnTo>
                      <a:pt x="1092" y="208"/>
                    </a:lnTo>
                    <a:lnTo>
                      <a:pt x="1094" y="203"/>
                    </a:lnTo>
                    <a:lnTo>
                      <a:pt x="1096" y="199"/>
                    </a:lnTo>
                    <a:lnTo>
                      <a:pt x="1098" y="195"/>
                    </a:lnTo>
                    <a:lnTo>
                      <a:pt x="1100" y="191"/>
                    </a:lnTo>
                    <a:lnTo>
                      <a:pt x="1102" y="186"/>
                    </a:lnTo>
                    <a:lnTo>
                      <a:pt x="1104" y="182"/>
                    </a:lnTo>
                    <a:lnTo>
                      <a:pt x="1106" y="178"/>
                    </a:lnTo>
                    <a:lnTo>
                      <a:pt x="1108" y="174"/>
                    </a:lnTo>
                    <a:lnTo>
                      <a:pt x="1110" y="170"/>
                    </a:lnTo>
                    <a:lnTo>
                      <a:pt x="1112" y="166"/>
                    </a:lnTo>
                    <a:lnTo>
                      <a:pt x="1114" y="162"/>
                    </a:lnTo>
                    <a:lnTo>
                      <a:pt x="1116" y="158"/>
                    </a:lnTo>
                    <a:lnTo>
                      <a:pt x="1118" y="154"/>
                    </a:lnTo>
                    <a:lnTo>
                      <a:pt x="1120" y="150"/>
                    </a:lnTo>
                    <a:lnTo>
                      <a:pt x="1122" y="146"/>
                    </a:lnTo>
                    <a:lnTo>
                      <a:pt x="1124" y="142"/>
                    </a:lnTo>
                    <a:lnTo>
                      <a:pt x="1126" y="139"/>
                    </a:lnTo>
                    <a:lnTo>
                      <a:pt x="1128" y="135"/>
                    </a:lnTo>
                    <a:lnTo>
                      <a:pt x="1130" y="131"/>
                    </a:lnTo>
                    <a:lnTo>
                      <a:pt x="1132" y="127"/>
                    </a:lnTo>
                    <a:lnTo>
                      <a:pt x="1134" y="124"/>
                    </a:lnTo>
                    <a:lnTo>
                      <a:pt x="1136" y="120"/>
                    </a:lnTo>
                    <a:lnTo>
                      <a:pt x="1138" y="116"/>
                    </a:lnTo>
                    <a:lnTo>
                      <a:pt x="1140" y="113"/>
                    </a:lnTo>
                    <a:lnTo>
                      <a:pt x="1142" y="109"/>
                    </a:lnTo>
                    <a:lnTo>
                      <a:pt x="1144" y="106"/>
                    </a:lnTo>
                    <a:lnTo>
                      <a:pt x="1146" y="103"/>
                    </a:lnTo>
                    <a:lnTo>
                      <a:pt x="1148" y="99"/>
                    </a:lnTo>
                    <a:lnTo>
                      <a:pt x="1150" y="96"/>
                    </a:lnTo>
                    <a:lnTo>
                      <a:pt x="1152" y="93"/>
                    </a:lnTo>
                    <a:lnTo>
                      <a:pt x="1154" y="89"/>
                    </a:lnTo>
                    <a:lnTo>
                      <a:pt x="1156" y="86"/>
                    </a:lnTo>
                    <a:lnTo>
                      <a:pt x="1158" y="83"/>
                    </a:lnTo>
                    <a:lnTo>
                      <a:pt x="1160" y="80"/>
                    </a:lnTo>
                    <a:lnTo>
                      <a:pt x="1162" y="77"/>
                    </a:lnTo>
                    <a:lnTo>
                      <a:pt x="1164" y="74"/>
                    </a:lnTo>
                    <a:lnTo>
                      <a:pt x="1166" y="71"/>
                    </a:lnTo>
                    <a:lnTo>
                      <a:pt x="1168" y="68"/>
                    </a:lnTo>
                    <a:lnTo>
                      <a:pt x="1170" y="65"/>
                    </a:lnTo>
                    <a:lnTo>
                      <a:pt x="1172" y="63"/>
                    </a:lnTo>
                    <a:lnTo>
                      <a:pt x="1174" y="60"/>
                    </a:lnTo>
                    <a:lnTo>
                      <a:pt x="1176" y="57"/>
                    </a:lnTo>
                    <a:lnTo>
                      <a:pt x="1178" y="55"/>
                    </a:lnTo>
                    <a:lnTo>
                      <a:pt x="1180" y="52"/>
                    </a:lnTo>
                    <a:lnTo>
                      <a:pt x="1182" y="50"/>
                    </a:lnTo>
                    <a:lnTo>
                      <a:pt x="1184" y="47"/>
                    </a:lnTo>
                    <a:lnTo>
                      <a:pt x="1186" y="45"/>
                    </a:lnTo>
                    <a:lnTo>
                      <a:pt x="1188" y="42"/>
                    </a:lnTo>
                    <a:lnTo>
                      <a:pt x="1190" y="40"/>
                    </a:lnTo>
                    <a:lnTo>
                      <a:pt x="1192" y="38"/>
                    </a:lnTo>
                    <a:lnTo>
                      <a:pt x="1194" y="36"/>
                    </a:lnTo>
                    <a:lnTo>
                      <a:pt x="1196" y="34"/>
                    </a:lnTo>
                    <a:lnTo>
                      <a:pt x="1198" y="32"/>
                    </a:lnTo>
                    <a:lnTo>
                      <a:pt x="1200" y="30"/>
                    </a:lnTo>
                    <a:lnTo>
                      <a:pt x="1202" y="28"/>
                    </a:lnTo>
                    <a:lnTo>
                      <a:pt x="1204" y="26"/>
                    </a:lnTo>
                    <a:lnTo>
                      <a:pt x="1206" y="24"/>
                    </a:lnTo>
                    <a:lnTo>
                      <a:pt x="1208" y="22"/>
                    </a:lnTo>
                    <a:lnTo>
                      <a:pt x="1210" y="21"/>
                    </a:lnTo>
                    <a:lnTo>
                      <a:pt x="1212" y="19"/>
                    </a:lnTo>
                    <a:lnTo>
                      <a:pt x="1214" y="18"/>
                    </a:lnTo>
                    <a:lnTo>
                      <a:pt x="1216" y="16"/>
                    </a:lnTo>
                    <a:lnTo>
                      <a:pt x="1218" y="15"/>
                    </a:lnTo>
                    <a:lnTo>
                      <a:pt x="1220" y="13"/>
                    </a:lnTo>
                    <a:lnTo>
                      <a:pt x="1222" y="12"/>
                    </a:lnTo>
                    <a:lnTo>
                      <a:pt x="1224" y="11"/>
                    </a:lnTo>
                    <a:lnTo>
                      <a:pt x="1226" y="10"/>
                    </a:lnTo>
                    <a:lnTo>
                      <a:pt x="1228" y="9"/>
                    </a:lnTo>
                    <a:lnTo>
                      <a:pt x="1230" y="8"/>
                    </a:lnTo>
                    <a:lnTo>
                      <a:pt x="1232" y="7"/>
                    </a:lnTo>
                    <a:lnTo>
                      <a:pt x="1234" y="6"/>
                    </a:lnTo>
                    <a:lnTo>
                      <a:pt x="1236" y="5"/>
                    </a:lnTo>
                    <a:lnTo>
                      <a:pt x="1238" y="4"/>
                    </a:lnTo>
                    <a:lnTo>
                      <a:pt x="1240" y="3"/>
                    </a:lnTo>
                    <a:lnTo>
                      <a:pt x="1242" y="3"/>
                    </a:lnTo>
                    <a:lnTo>
                      <a:pt x="1244" y="2"/>
                    </a:lnTo>
                    <a:lnTo>
                      <a:pt x="1246" y="2"/>
                    </a:lnTo>
                    <a:lnTo>
                      <a:pt x="1248" y="1"/>
                    </a:lnTo>
                    <a:lnTo>
                      <a:pt x="1250" y="1"/>
                    </a:lnTo>
                    <a:lnTo>
                      <a:pt x="1252" y="1"/>
                    </a:lnTo>
                    <a:lnTo>
                      <a:pt x="1254" y="0"/>
                    </a:lnTo>
                    <a:lnTo>
                      <a:pt x="1256" y="0"/>
                    </a:lnTo>
                    <a:lnTo>
                      <a:pt x="1258" y="0"/>
                    </a:lnTo>
                    <a:lnTo>
                      <a:pt x="1260" y="0"/>
                    </a:lnTo>
                    <a:lnTo>
                      <a:pt x="1262" y="0"/>
                    </a:lnTo>
                    <a:lnTo>
                      <a:pt x="1264" y="0"/>
                    </a:lnTo>
                    <a:lnTo>
                      <a:pt x="1266" y="0"/>
                    </a:lnTo>
                    <a:lnTo>
                      <a:pt x="1268" y="1"/>
                    </a:lnTo>
                    <a:lnTo>
                      <a:pt x="1270" y="1"/>
                    </a:lnTo>
                    <a:lnTo>
                      <a:pt x="1272" y="1"/>
                    </a:lnTo>
                    <a:lnTo>
                      <a:pt x="1274" y="2"/>
                    </a:lnTo>
                    <a:lnTo>
                      <a:pt x="1276" y="2"/>
                    </a:lnTo>
                    <a:lnTo>
                      <a:pt x="1277" y="2"/>
                    </a:lnTo>
                  </a:path>
                </a:pathLst>
              </a:cu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</p:grpSp>
        <p:sp>
          <p:nvSpPr>
            <p:cNvPr id="23711" name="Rectangle 42">
              <a:extLst>
                <a:ext uri="{FF2B5EF4-FFF2-40B4-BE49-F238E27FC236}">
                  <a16:creationId xmlns:a16="http://schemas.microsoft.com/office/drawing/2014/main" id="{75C9972F-182F-41D3-A56A-B8304E1FD2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08575" y="5929313"/>
              <a:ext cx="363538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00B0F0"/>
                  </a:solidFill>
                  <a:latin typeface="Symbol" panose="05050102010706020507" pitchFamily="18" charset="2"/>
                </a:rPr>
                <a:t>-0.5p</a:t>
              </a:r>
              <a:endParaRPr lang="en-US" altLang="en-US" sz="1200">
                <a:solidFill>
                  <a:srgbClr val="00B0F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3712" name="Rectangle 45">
              <a:extLst>
                <a:ext uri="{FF2B5EF4-FFF2-40B4-BE49-F238E27FC236}">
                  <a16:creationId xmlns:a16="http://schemas.microsoft.com/office/drawing/2014/main" id="{CE17B2F3-E5BD-41B8-9250-800D54103D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83350" y="5929313"/>
              <a:ext cx="276225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00B0F0"/>
                  </a:solidFill>
                  <a:latin typeface="Symbol" panose="05050102010706020507" pitchFamily="18" charset="2"/>
                </a:rPr>
                <a:t>0.5p</a:t>
              </a:r>
              <a:endParaRPr lang="en-US" altLang="en-US" sz="1200">
                <a:solidFill>
                  <a:srgbClr val="00B0F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3713" name="Rectangle 47">
              <a:extLst>
                <a:ext uri="{FF2B5EF4-FFF2-40B4-BE49-F238E27FC236}">
                  <a16:creationId xmlns:a16="http://schemas.microsoft.com/office/drawing/2014/main" id="{5A14F4B5-ADCD-41EF-8D1D-1851EBA4E2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29475" y="5929313"/>
              <a:ext cx="84138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00B0F0"/>
                  </a:solidFill>
                  <a:latin typeface="Symbol" panose="05050102010706020507" pitchFamily="18" charset="2"/>
                </a:rPr>
                <a:t>p</a:t>
              </a:r>
              <a:endParaRPr lang="en-US" altLang="en-US" sz="1200">
                <a:solidFill>
                  <a:srgbClr val="00B0F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3714" name="Rectangle 49">
              <a:extLst>
                <a:ext uri="{FF2B5EF4-FFF2-40B4-BE49-F238E27FC236}">
                  <a16:creationId xmlns:a16="http://schemas.microsoft.com/office/drawing/2014/main" id="{9B14C94A-C416-4226-AE11-8A3E7D4749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43838" y="5929313"/>
              <a:ext cx="276225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00B0F0"/>
                  </a:solidFill>
                  <a:latin typeface="Symbol" panose="05050102010706020507" pitchFamily="18" charset="2"/>
                </a:rPr>
                <a:t>1.5p</a:t>
              </a:r>
              <a:endParaRPr lang="en-US" altLang="en-US" sz="1200">
                <a:solidFill>
                  <a:srgbClr val="00B0F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3715" name="Rectangle 51">
              <a:extLst>
                <a:ext uri="{FF2B5EF4-FFF2-40B4-BE49-F238E27FC236}">
                  <a16:creationId xmlns:a16="http://schemas.microsoft.com/office/drawing/2014/main" id="{0C485859-6746-4E74-BAA3-18F42065D7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45513" y="5929313"/>
              <a:ext cx="161925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00B0F0"/>
                  </a:solidFill>
                  <a:latin typeface="Symbol" panose="05050102010706020507" pitchFamily="18" charset="2"/>
                </a:rPr>
                <a:t>2p</a:t>
              </a:r>
              <a:endParaRPr lang="en-US" altLang="en-US" sz="1200">
                <a:solidFill>
                  <a:srgbClr val="00B0F0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8" name="Group 204">
            <a:extLst>
              <a:ext uri="{FF2B5EF4-FFF2-40B4-BE49-F238E27FC236}">
                <a16:creationId xmlns:a16="http://schemas.microsoft.com/office/drawing/2014/main" id="{0F5FB327-A7F8-4B2D-91A3-E7F767F1B161}"/>
              </a:ext>
            </a:extLst>
          </p:cNvPr>
          <p:cNvGrpSpPr>
            <a:grpSpLocks/>
          </p:cNvGrpSpPr>
          <p:nvPr/>
        </p:nvGrpSpPr>
        <p:grpSpPr bwMode="auto">
          <a:xfrm>
            <a:off x="187325" y="5202238"/>
            <a:ext cx="4094163" cy="1374775"/>
            <a:chOff x="187325" y="5202238"/>
            <a:chExt cx="4094163" cy="1374775"/>
          </a:xfrm>
        </p:grpSpPr>
        <p:grpSp>
          <p:nvGrpSpPr>
            <p:cNvPr id="23661" name="Group 410">
              <a:extLst>
                <a:ext uri="{FF2B5EF4-FFF2-40B4-BE49-F238E27FC236}">
                  <a16:creationId xmlns:a16="http://schemas.microsoft.com/office/drawing/2014/main" id="{EF2A974E-C025-453B-9B3F-B22C3F9C91F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7325" y="5202238"/>
              <a:ext cx="4094163" cy="1374775"/>
              <a:chOff x="4692010" y="1892666"/>
              <a:chExt cx="4092704" cy="1373876"/>
            </a:xfrm>
          </p:grpSpPr>
          <p:grpSp>
            <p:nvGrpSpPr>
              <p:cNvPr id="23667" name="Group 12">
                <a:extLst>
                  <a:ext uri="{FF2B5EF4-FFF2-40B4-BE49-F238E27FC236}">
                    <a16:creationId xmlns:a16="http://schemas.microsoft.com/office/drawing/2014/main" id="{BCBD27B6-69C2-47D9-85D1-682D7EB361C0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4692010" y="1893354"/>
                <a:ext cx="4092704" cy="1373188"/>
                <a:chOff x="3090" y="946"/>
                <a:chExt cx="1793" cy="865"/>
              </a:xfrm>
            </p:grpSpPr>
            <p:sp>
              <p:nvSpPr>
                <p:cNvPr id="23669" name="AutoShape 11">
                  <a:extLst>
                    <a:ext uri="{FF2B5EF4-FFF2-40B4-BE49-F238E27FC236}">
                      <a16:creationId xmlns:a16="http://schemas.microsoft.com/office/drawing/2014/main" id="{A9F5C946-D4A2-4D32-AC4E-CF19F981EB82}"/>
                    </a:ext>
                  </a:extLst>
                </p:cNvPr>
                <p:cNvSpPr>
                  <a:spLocks noChangeAspect="1" noChangeArrowheads="1" noTextEdit="1"/>
                </p:cNvSpPr>
                <p:nvPr/>
              </p:nvSpPr>
              <p:spPr bwMode="auto">
                <a:xfrm>
                  <a:off x="3090" y="947"/>
                  <a:ext cx="1784" cy="8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670" name="Rectangle 13">
                  <a:extLst>
                    <a:ext uri="{FF2B5EF4-FFF2-40B4-BE49-F238E27FC236}">
                      <a16:creationId xmlns:a16="http://schemas.microsoft.com/office/drawing/2014/main" id="{26FED14C-BA04-4BBA-B09D-B2DDD02E908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91" y="948"/>
                  <a:ext cx="1782" cy="862"/>
                </a:xfrm>
                <a:prstGeom prst="rect">
                  <a:avLst/>
                </a:prstGeom>
                <a:solidFill>
                  <a:srgbClr val="FFFFFF"/>
                </a:solidFill>
                <a:ln w="1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ts val="6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"/>
                    <a:defRPr sz="24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80000"/>
                    <a:buFont typeface="Wingdings 2" panose="05020102010507070707" pitchFamily="18" charset="2"/>
                    <a:buChar char=""/>
                    <a:defRPr sz="21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E0752F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rgbClr val="FEC3AE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CA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3671" name="Line 14">
                  <a:extLst>
                    <a:ext uri="{FF2B5EF4-FFF2-40B4-BE49-F238E27FC236}">
                      <a16:creationId xmlns:a16="http://schemas.microsoft.com/office/drawing/2014/main" id="{7107DC1B-6CB2-440C-A5BB-6A638C1C380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362" y="948"/>
                  <a:ext cx="1" cy="860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672" name="Line 15">
                  <a:extLst>
                    <a:ext uri="{FF2B5EF4-FFF2-40B4-BE49-F238E27FC236}">
                      <a16:creationId xmlns:a16="http://schemas.microsoft.com/office/drawing/2014/main" id="{7003AACE-08B1-4D51-A4CA-8112F0FC170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363" y="948"/>
                  <a:ext cx="1" cy="860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673" name="Line 16">
                  <a:extLst>
                    <a:ext uri="{FF2B5EF4-FFF2-40B4-BE49-F238E27FC236}">
                      <a16:creationId xmlns:a16="http://schemas.microsoft.com/office/drawing/2014/main" id="{0D48BBE5-98BC-4465-B8D9-7F1EA102E63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956" y="948"/>
                  <a:ext cx="1" cy="860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674" name="Line 17">
                  <a:extLst>
                    <a:ext uri="{FF2B5EF4-FFF2-40B4-BE49-F238E27FC236}">
                      <a16:creationId xmlns:a16="http://schemas.microsoft.com/office/drawing/2014/main" id="{F6F93CC7-07BB-4605-98CE-FBD3FD16481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957" y="948"/>
                  <a:ext cx="1" cy="860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675" name="Line 18">
                  <a:extLst>
                    <a:ext uri="{FF2B5EF4-FFF2-40B4-BE49-F238E27FC236}">
                      <a16:creationId xmlns:a16="http://schemas.microsoft.com/office/drawing/2014/main" id="{E4EC68B2-957A-49E4-ACA9-EE1BC89F8EE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252" y="948"/>
                  <a:ext cx="1" cy="860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676" name="Line 19">
                  <a:extLst>
                    <a:ext uri="{FF2B5EF4-FFF2-40B4-BE49-F238E27FC236}">
                      <a16:creationId xmlns:a16="http://schemas.microsoft.com/office/drawing/2014/main" id="{F0B6D538-EB10-4007-BACA-98951603902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254" y="948"/>
                  <a:ext cx="1" cy="860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677" name="Line 20">
                  <a:extLst>
                    <a:ext uri="{FF2B5EF4-FFF2-40B4-BE49-F238E27FC236}">
                      <a16:creationId xmlns:a16="http://schemas.microsoft.com/office/drawing/2014/main" id="{98CA0C35-0724-4B73-8F5D-27DDDF2FE27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551" y="948"/>
                  <a:ext cx="1" cy="860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678" name="Line 21">
                  <a:extLst>
                    <a:ext uri="{FF2B5EF4-FFF2-40B4-BE49-F238E27FC236}">
                      <a16:creationId xmlns:a16="http://schemas.microsoft.com/office/drawing/2014/main" id="{0008C1BF-C918-4BA2-B992-C3F53902CDA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552" y="948"/>
                  <a:ext cx="1" cy="860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679" name="Line 22">
                  <a:extLst>
                    <a:ext uri="{FF2B5EF4-FFF2-40B4-BE49-F238E27FC236}">
                      <a16:creationId xmlns:a16="http://schemas.microsoft.com/office/drawing/2014/main" id="{6218B918-7A1A-482F-9952-248ED1119E5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848" y="948"/>
                  <a:ext cx="1" cy="860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680" name="Line 23">
                  <a:extLst>
                    <a:ext uri="{FF2B5EF4-FFF2-40B4-BE49-F238E27FC236}">
                      <a16:creationId xmlns:a16="http://schemas.microsoft.com/office/drawing/2014/main" id="{03A8AC4B-68F3-42B3-849E-3A0B5A130DE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849" y="948"/>
                  <a:ext cx="1" cy="860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681" name="Line 24">
                  <a:extLst>
                    <a:ext uri="{FF2B5EF4-FFF2-40B4-BE49-F238E27FC236}">
                      <a16:creationId xmlns:a16="http://schemas.microsoft.com/office/drawing/2014/main" id="{D797A5F8-598F-42BF-8B53-84530232323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93" y="1592"/>
                  <a:ext cx="1780" cy="1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682" name="Line 25">
                  <a:extLst>
                    <a:ext uri="{FF2B5EF4-FFF2-40B4-BE49-F238E27FC236}">
                      <a16:creationId xmlns:a16="http://schemas.microsoft.com/office/drawing/2014/main" id="{3DBAE3EF-DCD2-427E-A8AD-6E0472D4642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93" y="1594"/>
                  <a:ext cx="1780" cy="1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683" name="Line 26">
                  <a:extLst>
                    <a:ext uri="{FF2B5EF4-FFF2-40B4-BE49-F238E27FC236}">
                      <a16:creationId xmlns:a16="http://schemas.microsoft.com/office/drawing/2014/main" id="{D04085A0-F198-4052-9A98-56AF804140C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93" y="1163"/>
                  <a:ext cx="1780" cy="1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684" name="Line 27">
                  <a:extLst>
                    <a:ext uri="{FF2B5EF4-FFF2-40B4-BE49-F238E27FC236}">
                      <a16:creationId xmlns:a16="http://schemas.microsoft.com/office/drawing/2014/main" id="{6A415B30-8808-47F4-A509-45095A503FD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93" y="1164"/>
                  <a:ext cx="1780" cy="1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685" name="Line 28">
                  <a:extLst>
                    <a:ext uri="{FF2B5EF4-FFF2-40B4-BE49-F238E27FC236}">
                      <a16:creationId xmlns:a16="http://schemas.microsoft.com/office/drawing/2014/main" id="{C6136AC9-2A37-4FD7-81F7-D1016490695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93" y="1376"/>
                  <a:ext cx="1780" cy="1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686" name="Line 29">
                  <a:extLst>
                    <a:ext uri="{FF2B5EF4-FFF2-40B4-BE49-F238E27FC236}">
                      <a16:creationId xmlns:a16="http://schemas.microsoft.com/office/drawing/2014/main" id="{7061EA20-D11A-4BAF-A879-9CE4460EA01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93" y="1378"/>
                  <a:ext cx="1780" cy="1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687" name="Line 30">
                  <a:extLst>
                    <a:ext uri="{FF2B5EF4-FFF2-40B4-BE49-F238E27FC236}">
                      <a16:creationId xmlns:a16="http://schemas.microsoft.com/office/drawing/2014/main" id="{2D649EB3-F213-4086-BB17-CC822933B99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93" y="1379"/>
                  <a:ext cx="1780" cy="1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688" name="Line 31">
                  <a:extLst>
                    <a:ext uri="{FF2B5EF4-FFF2-40B4-BE49-F238E27FC236}">
                      <a16:creationId xmlns:a16="http://schemas.microsoft.com/office/drawing/2014/main" id="{2E7F34C4-9A39-46B7-9832-0C0D51321B1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93" y="1380"/>
                  <a:ext cx="1780" cy="1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 type="stealth" w="lg" len="lg"/>
                  <a:tailEnd type="stealth" w="lg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689" name="Rectangle 32">
                  <a:extLst>
                    <a:ext uri="{FF2B5EF4-FFF2-40B4-BE49-F238E27FC236}">
                      <a16:creationId xmlns:a16="http://schemas.microsoft.com/office/drawing/2014/main" id="{D1DD2065-9757-44F6-B4E8-4EA1FED7BFB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832" y="1322"/>
                  <a:ext cx="35" cy="5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spcBef>
                      <a:spcPts val="6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"/>
                    <a:defRPr sz="24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80000"/>
                    <a:buFont typeface="Wingdings 2" panose="05020102010507070707" pitchFamily="18" charset="2"/>
                    <a:buChar char=""/>
                    <a:defRPr sz="21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E0752F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rgbClr val="FEC3AE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400" i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x</a:t>
                  </a: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3690" name="Freeform 33">
                  <a:extLst>
                    <a:ext uri="{FF2B5EF4-FFF2-40B4-BE49-F238E27FC236}">
                      <a16:creationId xmlns:a16="http://schemas.microsoft.com/office/drawing/2014/main" id="{DDE6E575-FBC2-440E-BB61-F50C24A1480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854" y="1364"/>
                  <a:ext cx="16" cy="30"/>
                </a:xfrm>
                <a:custGeom>
                  <a:avLst/>
                  <a:gdLst>
                    <a:gd name="T0" fmla="*/ 0 w 16"/>
                    <a:gd name="T1" fmla="*/ 0 h 30"/>
                    <a:gd name="T2" fmla="*/ 16 w 16"/>
                    <a:gd name="T3" fmla="*/ 15 h 30"/>
                    <a:gd name="T4" fmla="*/ 0 w 16"/>
                    <a:gd name="T5" fmla="*/ 30 h 30"/>
                    <a:gd name="T6" fmla="*/ 0 w 16"/>
                    <a:gd name="T7" fmla="*/ 0 h 3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6"/>
                    <a:gd name="T13" fmla="*/ 0 h 30"/>
                    <a:gd name="T14" fmla="*/ 16 w 16"/>
                    <a:gd name="T15" fmla="*/ 30 h 3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6" h="30">
                      <a:moveTo>
                        <a:pt x="0" y="0"/>
                      </a:moveTo>
                      <a:lnTo>
                        <a:pt x="16" y="15"/>
                      </a:lnTo>
                      <a:lnTo>
                        <a:pt x="0" y="3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1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691" name="Line 34">
                  <a:extLst>
                    <a:ext uri="{FF2B5EF4-FFF2-40B4-BE49-F238E27FC236}">
                      <a16:creationId xmlns:a16="http://schemas.microsoft.com/office/drawing/2014/main" id="{EF1F9A28-7AB1-4159-A821-1F0AB77437A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657" y="948"/>
                  <a:ext cx="1" cy="860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692" name="Line 35">
                  <a:extLst>
                    <a:ext uri="{FF2B5EF4-FFF2-40B4-BE49-F238E27FC236}">
                      <a16:creationId xmlns:a16="http://schemas.microsoft.com/office/drawing/2014/main" id="{45C57C36-59F1-41F3-A86D-A884CF9D573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659" y="948"/>
                  <a:ext cx="1" cy="860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693" name="Line 36">
                  <a:extLst>
                    <a:ext uri="{FF2B5EF4-FFF2-40B4-BE49-F238E27FC236}">
                      <a16:creationId xmlns:a16="http://schemas.microsoft.com/office/drawing/2014/main" id="{7A1F2D7B-8F6A-4EFA-B709-D29BB7AF97B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660" y="948"/>
                  <a:ext cx="1" cy="860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694" name="Line 37">
                  <a:extLst>
                    <a:ext uri="{FF2B5EF4-FFF2-40B4-BE49-F238E27FC236}">
                      <a16:creationId xmlns:a16="http://schemas.microsoft.com/office/drawing/2014/main" id="{9DDAF4FC-D802-4653-A0DB-F5823C7A308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661" y="948"/>
                  <a:ext cx="1" cy="86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 type="stealth" w="lg" len="lg"/>
                  <a:tailEnd type="stealth" w="lg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695" name="Rectangle 38">
                  <a:extLst>
                    <a:ext uri="{FF2B5EF4-FFF2-40B4-BE49-F238E27FC236}">
                      <a16:creationId xmlns:a16="http://schemas.microsoft.com/office/drawing/2014/main" id="{B3624038-6958-4B6B-9497-8EB87537D96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680" y="946"/>
                  <a:ext cx="35" cy="5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spcBef>
                      <a:spcPts val="6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"/>
                    <a:defRPr sz="24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80000"/>
                    <a:buFont typeface="Wingdings 2" panose="05020102010507070707" pitchFamily="18" charset="2"/>
                    <a:buChar char=""/>
                    <a:defRPr sz="21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E0752F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rgbClr val="FEC3AE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400" i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y</a:t>
                  </a: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3696" name="Freeform 39">
                  <a:extLst>
                    <a:ext uri="{FF2B5EF4-FFF2-40B4-BE49-F238E27FC236}">
                      <a16:creationId xmlns:a16="http://schemas.microsoft.com/office/drawing/2014/main" id="{631E0761-6884-4DC7-9D1C-927384B9F49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45" y="950"/>
                  <a:ext cx="30" cy="15"/>
                </a:xfrm>
                <a:custGeom>
                  <a:avLst/>
                  <a:gdLst>
                    <a:gd name="T0" fmla="*/ 0 w 30"/>
                    <a:gd name="T1" fmla="*/ 15 h 15"/>
                    <a:gd name="T2" fmla="*/ 15 w 30"/>
                    <a:gd name="T3" fmla="*/ 0 h 15"/>
                    <a:gd name="T4" fmla="*/ 30 w 30"/>
                    <a:gd name="T5" fmla="*/ 15 h 15"/>
                    <a:gd name="T6" fmla="*/ 0 w 30"/>
                    <a:gd name="T7" fmla="*/ 15 h 15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0"/>
                    <a:gd name="T13" fmla="*/ 0 h 15"/>
                    <a:gd name="T14" fmla="*/ 30 w 30"/>
                    <a:gd name="T15" fmla="*/ 15 h 15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0" h="15">
                      <a:moveTo>
                        <a:pt x="0" y="15"/>
                      </a:moveTo>
                      <a:lnTo>
                        <a:pt x="15" y="0"/>
                      </a:lnTo>
                      <a:lnTo>
                        <a:pt x="30" y="15"/>
                      </a:lnTo>
                      <a:lnTo>
                        <a:pt x="0" y="1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1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697" name="Rectangle 40">
                  <a:extLst>
                    <a:ext uri="{FF2B5EF4-FFF2-40B4-BE49-F238E27FC236}">
                      <a16:creationId xmlns:a16="http://schemas.microsoft.com/office/drawing/2014/main" id="{16F0DE66-7528-4B31-A1FF-74D18010019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91" y="948"/>
                  <a:ext cx="1782" cy="862"/>
                </a:xfrm>
                <a:prstGeom prst="rect">
                  <a:avLst/>
                </a:prstGeom>
                <a:noFill/>
                <a:ln w="3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ts val="6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"/>
                    <a:defRPr sz="24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80000"/>
                    <a:buFont typeface="Wingdings 2" panose="05020102010507070707" pitchFamily="18" charset="2"/>
                    <a:buChar char=""/>
                    <a:defRPr sz="21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E0752F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rgbClr val="FEC3AE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CA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3698" name="Line 41">
                  <a:extLst>
                    <a:ext uri="{FF2B5EF4-FFF2-40B4-BE49-F238E27FC236}">
                      <a16:creationId xmlns:a16="http://schemas.microsoft.com/office/drawing/2014/main" id="{4F70ACF3-3EDB-4B16-A223-36625E9A2C9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363" y="1368"/>
                  <a:ext cx="1" cy="24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699" name="Rectangle 42">
                  <a:extLst>
                    <a:ext uri="{FF2B5EF4-FFF2-40B4-BE49-F238E27FC236}">
                      <a16:creationId xmlns:a16="http://schemas.microsoft.com/office/drawing/2014/main" id="{4BB2A726-8733-4B8E-B16E-C72DBAF3C31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28" y="1392"/>
                  <a:ext cx="88" cy="5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spcBef>
                      <a:spcPts val="6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"/>
                    <a:defRPr sz="24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80000"/>
                    <a:buFont typeface="Wingdings 2" panose="05020102010507070707" pitchFamily="18" charset="2"/>
                    <a:buChar char=""/>
                    <a:defRPr sz="21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E0752F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rgbClr val="FEC3AE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400">
                      <a:solidFill>
                        <a:srgbClr val="000000"/>
                      </a:solidFill>
                      <a:latin typeface="Symbol" panose="05050102010706020507" pitchFamily="18" charset="2"/>
                    </a:rPr>
                    <a:t>-0.5p</a:t>
                  </a: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3700" name="Rectangle 43">
                  <a:extLst>
                    <a:ext uri="{FF2B5EF4-FFF2-40B4-BE49-F238E27FC236}">
                      <a16:creationId xmlns:a16="http://schemas.microsoft.com/office/drawing/2014/main" id="{3D28367C-82B8-4B6A-BDCB-7149F799AF6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666" y="1392"/>
                  <a:ext cx="33" cy="5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spcBef>
                      <a:spcPts val="6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"/>
                    <a:defRPr sz="24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80000"/>
                    <a:buFont typeface="Wingdings 2" panose="05020102010507070707" pitchFamily="18" charset="2"/>
                    <a:buChar char=""/>
                    <a:defRPr sz="21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E0752F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rgbClr val="FEC3AE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400">
                      <a:solidFill>
                        <a:srgbClr val="000000"/>
                      </a:solidFill>
                      <a:latin typeface="Symbol" panose="05050102010706020507" pitchFamily="18" charset="2"/>
                    </a:rPr>
                    <a:t>0</a:t>
                  </a: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3701" name="Line 44">
                  <a:extLst>
                    <a:ext uri="{FF2B5EF4-FFF2-40B4-BE49-F238E27FC236}">
                      <a16:creationId xmlns:a16="http://schemas.microsoft.com/office/drawing/2014/main" id="{6EB75BA1-F0FE-432D-9189-354E9F6B990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57" y="1368"/>
                  <a:ext cx="1" cy="24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702" name="Rectangle 45">
                  <a:extLst>
                    <a:ext uri="{FF2B5EF4-FFF2-40B4-BE49-F238E27FC236}">
                      <a16:creationId xmlns:a16="http://schemas.microsoft.com/office/drawing/2014/main" id="{EB7F7F81-0D23-404E-8442-87E3133AD59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30" y="1392"/>
                  <a:ext cx="71" cy="5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spcBef>
                      <a:spcPts val="6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"/>
                    <a:defRPr sz="24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80000"/>
                    <a:buFont typeface="Wingdings 2" panose="05020102010507070707" pitchFamily="18" charset="2"/>
                    <a:buChar char=""/>
                    <a:defRPr sz="21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E0752F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rgbClr val="FEC3AE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400">
                      <a:solidFill>
                        <a:srgbClr val="000000"/>
                      </a:solidFill>
                      <a:latin typeface="Symbol" panose="05050102010706020507" pitchFamily="18" charset="2"/>
                    </a:rPr>
                    <a:t>0.5p</a:t>
                  </a: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3703" name="Line 46">
                  <a:extLst>
                    <a:ext uri="{FF2B5EF4-FFF2-40B4-BE49-F238E27FC236}">
                      <a16:creationId xmlns:a16="http://schemas.microsoft.com/office/drawing/2014/main" id="{94184B2B-0D4F-4AF7-BEB4-45D6355328F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255" y="1368"/>
                  <a:ext cx="1" cy="24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704" name="Rectangle 47">
                  <a:extLst>
                    <a:ext uri="{FF2B5EF4-FFF2-40B4-BE49-F238E27FC236}">
                      <a16:creationId xmlns:a16="http://schemas.microsoft.com/office/drawing/2014/main" id="{3FD9FED0-14F1-4DC5-965A-740F2A64634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57" y="1392"/>
                  <a:ext cx="33" cy="5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spcBef>
                      <a:spcPts val="6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"/>
                    <a:defRPr sz="24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80000"/>
                    <a:buFont typeface="Wingdings 2" panose="05020102010507070707" pitchFamily="18" charset="2"/>
                    <a:buChar char=""/>
                    <a:defRPr sz="21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E0752F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rgbClr val="FEC3AE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400">
                      <a:solidFill>
                        <a:srgbClr val="000000"/>
                      </a:solidFill>
                      <a:latin typeface="Symbol" panose="05050102010706020507" pitchFamily="18" charset="2"/>
                    </a:rPr>
                    <a:t>p</a:t>
                  </a: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3705" name="Line 48">
                  <a:extLst>
                    <a:ext uri="{FF2B5EF4-FFF2-40B4-BE49-F238E27FC236}">
                      <a16:creationId xmlns:a16="http://schemas.microsoft.com/office/drawing/2014/main" id="{5EBB8454-660B-4C45-8A09-8BAC1BDE648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552" y="1368"/>
                  <a:ext cx="1" cy="24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706" name="Rectangle 49">
                  <a:extLst>
                    <a:ext uri="{FF2B5EF4-FFF2-40B4-BE49-F238E27FC236}">
                      <a16:creationId xmlns:a16="http://schemas.microsoft.com/office/drawing/2014/main" id="{D98485A2-F1EE-4168-BDDD-4F0AEFAEB3E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526" y="1392"/>
                  <a:ext cx="71" cy="5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spcBef>
                      <a:spcPts val="6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"/>
                    <a:defRPr sz="24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80000"/>
                    <a:buFont typeface="Wingdings 2" panose="05020102010507070707" pitchFamily="18" charset="2"/>
                    <a:buChar char=""/>
                    <a:defRPr sz="21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E0752F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rgbClr val="FEC3AE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400">
                      <a:solidFill>
                        <a:srgbClr val="000000"/>
                      </a:solidFill>
                      <a:latin typeface="Symbol" panose="05050102010706020507" pitchFamily="18" charset="2"/>
                    </a:rPr>
                    <a:t>1.5p</a:t>
                  </a: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3707" name="Line 50">
                  <a:extLst>
                    <a:ext uri="{FF2B5EF4-FFF2-40B4-BE49-F238E27FC236}">
                      <a16:creationId xmlns:a16="http://schemas.microsoft.com/office/drawing/2014/main" id="{CD0300CE-0D39-4202-BE97-096C43F8830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849" y="1368"/>
                  <a:ext cx="1" cy="24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708" name="Rectangle 51">
                  <a:extLst>
                    <a:ext uri="{FF2B5EF4-FFF2-40B4-BE49-F238E27FC236}">
                      <a16:creationId xmlns:a16="http://schemas.microsoft.com/office/drawing/2014/main" id="{DB0E360C-9D67-4A1E-9A1A-03AF786B9E4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834" y="1392"/>
                  <a:ext cx="49" cy="5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spcBef>
                      <a:spcPts val="6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"/>
                    <a:defRPr sz="24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80000"/>
                    <a:buFont typeface="Wingdings 2" panose="05020102010507070707" pitchFamily="18" charset="2"/>
                    <a:buChar char=""/>
                    <a:defRPr sz="21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E0752F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rgbClr val="FEC3AE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400">
                      <a:solidFill>
                        <a:srgbClr val="000000"/>
                      </a:solidFill>
                      <a:latin typeface="Symbol" panose="05050102010706020507" pitchFamily="18" charset="2"/>
                    </a:rPr>
                    <a:t>2p</a:t>
                  </a: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3709" name="Rectangle 54">
                  <a:extLst>
                    <a:ext uri="{FF2B5EF4-FFF2-40B4-BE49-F238E27FC236}">
                      <a16:creationId xmlns:a16="http://schemas.microsoft.com/office/drawing/2014/main" id="{7575BF99-3A4B-4DEB-BBA8-E9025F0A4A3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91" y="948"/>
                  <a:ext cx="1782" cy="862"/>
                </a:xfrm>
                <a:prstGeom prst="rect">
                  <a:avLst/>
                </a:prstGeom>
                <a:noFill/>
                <a:ln w="3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ts val="6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"/>
                    <a:defRPr sz="24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80000"/>
                    <a:buFont typeface="Wingdings 2" panose="05020102010507070707" pitchFamily="18" charset="2"/>
                    <a:buChar char=""/>
                    <a:defRPr sz="21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E0752F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rgbClr val="FEC3AE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CA" altLang="en-US" sz="180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23668" name="Freeform 52">
                <a:extLst>
                  <a:ext uri="{FF2B5EF4-FFF2-40B4-BE49-F238E27FC236}">
                    <a16:creationId xmlns:a16="http://schemas.microsoft.com/office/drawing/2014/main" id="{4505EE27-E20F-497B-BB5D-C669CC54B3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00768" y="1892666"/>
                <a:ext cx="4063031" cy="1362075"/>
              </a:xfrm>
              <a:custGeom>
                <a:avLst/>
                <a:gdLst>
                  <a:gd name="T0" fmla="*/ 2147483646 w 1277"/>
                  <a:gd name="T1" fmla="*/ 2147483646 h 616"/>
                  <a:gd name="T2" fmla="*/ 2147483646 w 1277"/>
                  <a:gd name="T3" fmla="*/ 2147483646 h 616"/>
                  <a:gd name="T4" fmla="*/ 2147483646 w 1277"/>
                  <a:gd name="T5" fmla="*/ 2147483646 h 616"/>
                  <a:gd name="T6" fmla="*/ 2147483646 w 1277"/>
                  <a:gd name="T7" fmla="*/ 2147483646 h 616"/>
                  <a:gd name="T8" fmla="*/ 2147483646 w 1277"/>
                  <a:gd name="T9" fmla="*/ 2147483646 h 616"/>
                  <a:gd name="T10" fmla="*/ 2147483646 w 1277"/>
                  <a:gd name="T11" fmla="*/ 2147483646 h 616"/>
                  <a:gd name="T12" fmla="*/ 2147483646 w 1277"/>
                  <a:gd name="T13" fmla="*/ 2147483646 h 616"/>
                  <a:gd name="T14" fmla="*/ 2147483646 w 1277"/>
                  <a:gd name="T15" fmla="*/ 2147483646 h 616"/>
                  <a:gd name="T16" fmla="*/ 2147483646 w 1277"/>
                  <a:gd name="T17" fmla="*/ 2147483646 h 616"/>
                  <a:gd name="T18" fmla="*/ 2147483646 w 1277"/>
                  <a:gd name="T19" fmla="*/ 2147483646 h 616"/>
                  <a:gd name="T20" fmla="*/ 2147483646 w 1277"/>
                  <a:gd name="T21" fmla="*/ 2147483646 h 616"/>
                  <a:gd name="T22" fmla="*/ 2147483646 w 1277"/>
                  <a:gd name="T23" fmla="*/ 2147483646 h 616"/>
                  <a:gd name="T24" fmla="*/ 2147483646 w 1277"/>
                  <a:gd name="T25" fmla="*/ 2147483646 h 616"/>
                  <a:gd name="T26" fmla="*/ 2147483646 w 1277"/>
                  <a:gd name="T27" fmla="*/ 2147483646 h 616"/>
                  <a:gd name="T28" fmla="*/ 2147483646 w 1277"/>
                  <a:gd name="T29" fmla="*/ 2147483646 h 616"/>
                  <a:gd name="T30" fmla="*/ 2147483646 w 1277"/>
                  <a:gd name="T31" fmla="*/ 2147483646 h 616"/>
                  <a:gd name="T32" fmla="*/ 2147483646 w 1277"/>
                  <a:gd name="T33" fmla="*/ 2147483646 h 616"/>
                  <a:gd name="T34" fmla="*/ 2147483646 w 1277"/>
                  <a:gd name="T35" fmla="*/ 2147483646 h 616"/>
                  <a:gd name="T36" fmla="*/ 2147483646 w 1277"/>
                  <a:gd name="T37" fmla="*/ 2147483646 h 616"/>
                  <a:gd name="T38" fmla="*/ 2147483646 w 1277"/>
                  <a:gd name="T39" fmla="*/ 2147483646 h 616"/>
                  <a:gd name="T40" fmla="*/ 2147483646 w 1277"/>
                  <a:gd name="T41" fmla="*/ 2147483646 h 616"/>
                  <a:gd name="T42" fmla="*/ 2147483646 w 1277"/>
                  <a:gd name="T43" fmla="*/ 2147483646 h 616"/>
                  <a:gd name="T44" fmla="*/ 2147483646 w 1277"/>
                  <a:gd name="T45" fmla="*/ 2147483646 h 616"/>
                  <a:gd name="T46" fmla="*/ 2147483646 w 1277"/>
                  <a:gd name="T47" fmla="*/ 2147483646 h 616"/>
                  <a:gd name="T48" fmla="*/ 2147483646 w 1277"/>
                  <a:gd name="T49" fmla="*/ 2147483646 h 616"/>
                  <a:gd name="T50" fmla="*/ 2147483646 w 1277"/>
                  <a:gd name="T51" fmla="*/ 2147483646 h 616"/>
                  <a:gd name="T52" fmla="*/ 2147483646 w 1277"/>
                  <a:gd name="T53" fmla="*/ 2147483646 h 616"/>
                  <a:gd name="T54" fmla="*/ 2147483646 w 1277"/>
                  <a:gd name="T55" fmla="*/ 2147483646 h 616"/>
                  <a:gd name="T56" fmla="*/ 2147483646 w 1277"/>
                  <a:gd name="T57" fmla="*/ 2147483646 h 616"/>
                  <a:gd name="T58" fmla="*/ 2147483646 w 1277"/>
                  <a:gd name="T59" fmla="*/ 2147483646 h 616"/>
                  <a:gd name="T60" fmla="*/ 2147483646 w 1277"/>
                  <a:gd name="T61" fmla="*/ 2147483646 h 616"/>
                  <a:gd name="T62" fmla="*/ 2147483646 w 1277"/>
                  <a:gd name="T63" fmla="*/ 2147483646 h 616"/>
                  <a:gd name="T64" fmla="*/ 2147483646 w 1277"/>
                  <a:gd name="T65" fmla="*/ 2147483646 h 616"/>
                  <a:gd name="T66" fmla="*/ 2147483646 w 1277"/>
                  <a:gd name="T67" fmla="*/ 2147483646 h 616"/>
                  <a:gd name="T68" fmla="*/ 2147483646 w 1277"/>
                  <a:gd name="T69" fmla="*/ 2147483646 h 616"/>
                  <a:gd name="T70" fmla="*/ 2147483646 w 1277"/>
                  <a:gd name="T71" fmla="*/ 2147483646 h 616"/>
                  <a:gd name="T72" fmla="*/ 2147483646 w 1277"/>
                  <a:gd name="T73" fmla="*/ 2147483646 h 616"/>
                  <a:gd name="T74" fmla="*/ 2147483646 w 1277"/>
                  <a:gd name="T75" fmla="*/ 2147483646 h 616"/>
                  <a:gd name="T76" fmla="*/ 2147483646 w 1277"/>
                  <a:gd name="T77" fmla="*/ 2147483646 h 616"/>
                  <a:gd name="T78" fmla="*/ 2147483646 w 1277"/>
                  <a:gd name="T79" fmla="*/ 2147483646 h 616"/>
                  <a:gd name="T80" fmla="*/ 2147483646 w 1277"/>
                  <a:gd name="T81" fmla="*/ 2147483646 h 616"/>
                  <a:gd name="T82" fmla="*/ 2147483646 w 1277"/>
                  <a:gd name="T83" fmla="*/ 2147483646 h 616"/>
                  <a:gd name="T84" fmla="*/ 2147483646 w 1277"/>
                  <a:gd name="T85" fmla="*/ 2147483646 h 616"/>
                  <a:gd name="T86" fmla="*/ 2147483646 w 1277"/>
                  <a:gd name="T87" fmla="*/ 2147483646 h 616"/>
                  <a:gd name="T88" fmla="*/ 2147483646 w 1277"/>
                  <a:gd name="T89" fmla="*/ 2147483646 h 616"/>
                  <a:gd name="T90" fmla="*/ 2147483646 w 1277"/>
                  <a:gd name="T91" fmla="*/ 2147483646 h 616"/>
                  <a:gd name="T92" fmla="*/ 2147483646 w 1277"/>
                  <a:gd name="T93" fmla="*/ 2147483646 h 616"/>
                  <a:gd name="T94" fmla="*/ 2147483646 w 1277"/>
                  <a:gd name="T95" fmla="*/ 2147483646 h 616"/>
                  <a:gd name="T96" fmla="*/ 2147483646 w 1277"/>
                  <a:gd name="T97" fmla="*/ 2147483646 h 616"/>
                  <a:gd name="T98" fmla="*/ 2147483646 w 1277"/>
                  <a:gd name="T99" fmla="*/ 2147483646 h 616"/>
                  <a:gd name="T100" fmla="*/ 2147483646 w 1277"/>
                  <a:gd name="T101" fmla="*/ 2147483646 h 616"/>
                  <a:gd name="T102" fmla="*/ 2147483646 w 1277"/>
                  <a:gd name="T103" fmla="*/ 2147483646 h 616"/>
                  <a:gd name="T104" fmla="*/ 2147483646 w 1277"/>
                  <a:gd name="T105" fmla="*/ 2147483646 h 616"/>
                  <a:gd name="T106" fmla="*/ 2147483646 w 1277"/>
                  <a:gd name="T107" fmla="*/ 2147483646 h 616"/>
                  <a:gd name="T108" fmla="*/ 2147483646 w 1277"/>
                  <a:gd name="T109" fmla="*/ 2147483646 h 616"/>
                  <a:gd name="T110" fmla="*/ 2147483646 w 1277"/>
                  <a:gd name="T111" fmla="*/ 2147483646 h 616"/>
                  <a:gd name="T112" fmla="*/ 2147483646 w 1277"/>
                  <a:gd name="T113" fmla="*/ 2147483646 h 616"/>
                  <a:gd name="T114" fmla="*/ 2147483646 w 1277"/>
                  <a:gd name="T115" fmla="*/ 2147483646 h 61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w 1277"/>
                  <a:gd name="T175" fmla="*/ 0 h 616"/>
                  <a:gd name="T176" fmla="*/ 1277 w 1277"/>
                  <a:gd name="T177" fmla="*/ 616 h 61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T174" t="T175" r="T176" b="T177"/>
                <a:pathLst>
                  <a:path w="1277" h="616">
                    <a:moveTo>
                      <a:pt x="0" y="613"/>
                    </a:moveTo>
                    <a:lnTo>
                      <a:pt x="2" y="612"/>
                    </a:lnTo>
                    <a:lnTo>
                      <a:pt x="4" y="612"/>
                    </a:lnTo>
                    <a:lnTo>
                      <a:pt x="6" y="611"/>
                    </a:lnTo>
                    <a:lnTo>
                      <a:pt x="8" y="610"/>
                    </a:lnTo>
                    <a:lnTo>
                      <a:pt x="10" y="609"/>
                    </a:lnTo>
                    <a:lnTo>
                      <a:pt x="12" y="608"/>
                    </a:lnTo>
                    <a:lnTo>
                      <a:pt x="14" y="607"/>
                    </a:lnTo>
                    <a:lnTo>
                      <a:pt x="16" y="606"/>
                    </a:lnTo>
                    <a:lnTo>
                      <a:pt x="18" y="604"/>
                    </a:lnTo>
                    <a:lnTo>
                      <a:pt x="20" y="603"/>
                    </a:lnTo>
                    <a:lnTo>
                      <a:pt x="22" y="602"/>
                    </a:lnTo>
                    <a:lnTo>
                      <a:pt x="24" y="601"/>
                    </a:lnTo>
                    <a:lnTo>
                      <a:pt x="26" y="599"/>
                    </a:lnTo>
                    <a:lnTo>
                      <a:pt x="28" y="598"/>
                    </a:lnTo>
                    <a:lnTo>
                      <a:pt x="30" y="596"/>
                    </a:lnTo>
                    <a:lnTo>
                      <a:pt x="32" y="594"/>
                    </a:lnTo>
                    <a:lnTo>
                      <a:pt x="34" y="593"/>
                    </a:lnTo>
                    <a:lnTo>
                      <a:pt x="36" y="591"/>
                    </a:lnTo>
                    <a:lnTo>
                      <a:pt x="38" y="589"/>
                    </a:lnTo>
                    <a:lnTo>
                      <a:pt x="40" y="587"/>
                    </a:lnTo>
                    <a:lnTo>
                      <a:pt x="42" y="585"/>
                    </a:lnTo>
                    <a:lnTo>
                      <a:pt x="44" y="583"/>
                    </a:lnTo>
                    <a:lnTo>
                      <a:pt x="46" y="581"/>
                    </a:lnTo>
                    <a:lnTo>
                      <a:pt x="48" y="579"/>
                    </a:lnTo>
                    <a:lnTo>
                      <a:pt x="50" y="577"/>
                    </a:lnTo>
                    <a:lnTo>
                      <a:pt x="52" y="575"/>
                    </a:lnTo>
                    <a:lnTo>
                      <a:pt x="54" y="572"/>
                    </a:lnTo>
                    <a:lnTo>
                      <a:pt x="56" y="570"/>
                    </a:lnTo>
                    <a:lnTo>
                      <a:pt x="58" y="567"/>
                    </a:lnTo>
                    <a:lnTo>
                      <a:pt x="60" y="565"/>
                    </a:lnTo>
                    <a:lnTo>
                      <a:pt x="62" y="562"/>
                    </a:lnTo>
                    <a:lnTo>
                      <a:pt x="64" y="560"/>
                    </a:lnTo>
                    <a:lnTo>
                      <a:pt x="66" y="557"/>
                    </a:lnTo>
                    <a:lnTo>
                      <a:pt x="68" y="555"/>
                    </a:lnTo>
                    <a:lnTo>
                      <a:pt x="70" y="552"/>
                    </a:lnTo>
                    <a:lnTo>
                      <a:pt x="72" y="549"/>
                    </a:lnTo>
                    <a:lnTo>
                      <a:pt x="74" y="546"/>
                    </a:lnTo>
                    <a:lnTo>
                      <a:pt x="76" y="543"/>
                    </a:lnTo>
                    <a:lnTo>
                      <a:pt x="78" y="540"/>
                    </a:lnTo>
                    <a:lnTo>
                      <a:pt x="80" y="537"/>
                    </a:lnTo>
                    <a:lnTo>
                      <a:pt x="82" y="534"/>
                    </a:lnTo>
                    <a:lnTo>
                      <a:pt x="84" y="531"/>
                    </a:lnTo>
                    <a:lnTo>
                      <a:pt x="86" y="528"/>
                    </a:lnTo>
                    <a:lnTo>
                      <a:pt x="88" y="525"/>
                    </a:lnTo>
                    <a:lnTo>
                      <a:pt x="90" y="522"/>
                    </a:lnTo>
                    <a:lnTo>
                      <a:pt x="92" y="518"/>
                    </a:lnTo>
                    <a:lnTo>
                      <a:pt x="94" y="515"/>
                    </a:lnTo>
                    <a:lnTo>
                      <a:pt x="96" y="512"/>
                    </a:lnTo>
                    <a:lnTo>
                      <a:pt x="98" y="508"/>
                    </a:lnTo>
                    <a:lnTo>
                      <a:pt x="100" y="505"/>
                    </a:lnTo>
                    <a:lnTo>
                      <a:pt x="102" y="501"/>
                    </a:lnTo>
                    <a:lnTo>
                      <a:pt x="104" y="498"/>
                    </a:lnTo>
                    <a:lnTo>
                      <a:pt x="106" y="494"/>
                    </a:lnTo>
                    <a:lnTo>
                      <a:pt x="108" y="490"/>
                    </a:lnTo>
                    <a:lnTo>
                      <a:pt x="110" y="487"/>
                    </a:lnTo>
                    <a:lnTo>
                      <a:pt x="112" y="483"/>
                    </a:lnTo>
                    <a:lnTo>
                      <a:pt x="114" y="479"/>
                    </a:lnTo>
                    <a:lnTo>
                      <a:pt x="116" y="475"/>
                    </a:lnTo>
                    <a:lnTo>
                      <a:pt x="118" y="472"/>
                    </a:lnTo>
                    <a:lnTo>
                      <a:pt x="120" y="468"/>
                    </a:lnTo>
                    <a:lnTo>
                      <a:pt x="122" y="464"/>
                    </a:lnTo>
                    <a:lnTo>
                      <a:pt x="124" y="460"/>
                    </a:lnTo>
                    <a:lnTo>
                      <a:pt x="126" y="456"/>
                    </a:lnTo>
                    <a:lnTo>
                      <a:pt x="128" y="452"/>
                    </a:lnTo>
                    <a:lnTo>
                      <a:pt x="130" y="448"/>
                    </a:lnTo>
                    <a:lnTo>
                      <a:pt x="132" y="444"/>
                    </a:lnTo>
                    <a:lnTo>
                      <a:pt x="134" y="440"/>
                    </a:lnTo>
                    <a:lnTo>
                      <a:pt x="136" y="436"/>
                    </a:lnTo>
                    <a:lnTo>
                      <a:pt x="138" y="432"/>
                    </a:lnTo>
                    <a:lnTo>
                      <a:pt x="140" y="427"/>
                    </a:lnTo>
                    <a:lnTo>
                      <a:pt x="142" y="423"/>
                    </a:lnTo>
                    <a:lnTo>
                      <a:pt x="144" y="419"/>
                    </a:lnTo>
                    <a:lnTo>
                      <a:pt x="146" y="415"/>
                    </a:lnTo>
                    <a:lnTo>
                      <a:pt x="148" y="410"/>
                    </a:lnTo>
                    <a:lnTo>
                      <a:pt x="150" y="406"/>
                    </a:lnTo>
                    <a:lnTo>
                      <a:pt x="152" y="402"/>
                    </a:lnTo>
                    <a:lnTo>
                      <a:pt x="154" y="397"/>
                    </a:lnTo>
                    <a:lnTo>
                      <a:pt x="156" y="393"/>
                    </a:lnTo>
                    <a:lnTo>
                      <a:pt x="158" y="389"/>
                    </a:lnTo>
                    <a:lnTo>
                      <a:pt x="160" y="384"/>
                    </a:lnTo>
                    <a:lnTo>
                      <a:pt x="162" y="380"/>
                    </a:lnTo>
                    <a:lnTo>
                      <a:pt x="164" y="376"/>
                    </a:lnTo>
                    <a:lnTo>
                      <a:pt x="166" y="371"/>
                    </a:lnTo>
                    <a:lnTo>
                      <a:pt x="168" y="367"/>
                    </a:lnTo>
                    <a:lnTo>
                      <a:pt x="170" y="362"/>
                    </a:lnTo>
                    <a:lnTo>
                      <a:pt x="172" y="358"/>
                    </a:lnTo>
                    <a:lnTo>
                      <a:pt x="174" y="353"/>
                    </a:lnTo>
                    <a:lnTo>
                      <a:pt x="176" y="349"/>
                    </a:lnTo>
                    <a:lnTo>
                      <a:pt x="178" y="344"/>
                    </a:lnTo>
                    <a:lnTo>
                      <a:pt x="180" y="340"/>
                    </a:lnTo>
                    <a:lnTo>
                      <a:pt x="182" y="335"/>
                    </a:lnTo>
                    <a:lnTo>
                      <a:pt x="184" y="331"/>
                    </a:lnTo>
                    <a:lnTo>
                      <a:pt x="186" y="326"/>
                    </a:lnTo>
                    <a:lnTo>
                      <a:pt x="188" y="322"/>
                    </a:lnTo>
                    <a:lnTo>
                      <a:pt x="190" y="317"/>
                    </a:lnTo>
                    <a:lnTo>
                      <a:pt x="192" y="313"/>
                    </a:lnTo>
                    <a:lnTo>
                      <a:pt x="194" y="308"/>
                    </a:lnTo>
                    <a:lnTo>
                      <a:pt x="196" y="303"/>
                    </a:lnTo>
                    <a:lnTo>
                      <a:pt x="198" y="299"/>
                    </a:lnTo>
                    <a:lnTo>
                      <a:pt x="200" y="294"/>
                    </a:lnTo>
                    <a:lnTo>
                      <a:pt x="202" y="290"/>
                    </a:lnTo>
                    <a:lnTo>
                      <a:pt x="204" y="285"/>
                    </a:lnTo>
                    <a:lnTo>
                      <a:pt x="206" y="281"/>
                    </a:lnTo>
                    <a:lnTo>
                      <a:pt x="208" y="276"/>
                    </a:lnTo>
                    <a:lnTo>
                      <a:pt x="210" y="272"/>
                    </a:lnTo>
                    <a:lnTo>
                      <a:pt x="212" y="267"/>
                    </a:lnTo>
                    <a:lnTo>
                      <a:pt x="214" y="263"/>
                    </a:lnTo>
                    <a:lnTo>
                      <a:pt x="216" y="258"/>
                    </a:lnTo>
                    <a:lnTo>
                      <a:pt x="218" y="254"/>
                    </a:lnTo>
                    <a:lnTo>
                      <a:pt x="220" y="249"/>
                    </a:lnTo>
                    <a:lnTo>
                      <a:pt x="222" y="245"/>
                    </a:lnTo>
                    <a:lnTo>
                      <a:pt x="224" y="240"/>
                    </a:lnTo>
                    <a:lnTo>
                      <a:pt x="226" y="236"/>
                    </a:lnTo>
                    <a:lnTo>
                      <a:pt x="228" y="232"/>
                    </a:lnTo>
                    <a:lnTo>
                      <a:pt x="230" y="227"/>
                    </a:lnTo>
                    <a:lnTo>
                      <a:pt x="232" y="223"/>
                    </a:lnTo>
                    <a:lnTo>
                      <a:pt x="234" y="219"/>
                    </a:lnTo>
                    <a:lnTo>
                      <a:pt x="236" y="214"/>
                    </a:lnTo>
                    <a:lnTo>
                      <a:pt x="238" y="210"/>
                    </a:lnTo>
                    <a:lnTo>
                      <a:pt x="240" y="206"/>
                    </a:lnTo>
                    <a:lnTo>
                      <a:pt x="242" y="201"/>
                    </a:lnTo>
                    <a:lnTo>
                      <a:pt x="244" y="197"/>
                    </a:lnTo>
                    <a:lnTo>
                      <a:pt x="246" y="193"/>
                    </a:lnTo>
                    <a:lnTo>
                      <a:pt x="248" y="189"/>
                    </a:lnTo>
                    <a:lnTo>
                      <a:pt x="250" y="185"/>
                    </a:lnTo>
                    <a:lnTo>
                      <a:pt x="252" y="180"/>
                    </a:lnTo>
                    <a:lnTo>
                      <a:pt x="254" y="176"/>
                    </a:lnTo>
                    <a:lnTo>
                      <a:pt x="256" y="172"/>
                    </a:lnTo>
                    <a:lnTo>
                      <a:pt x="258" y="168"/>
                    </a:lnTo>
                    <a:lnTo>
                      <a:pt x="260" y="164"/>
                    </a:lnTo>
                    <a:lnTo>
                      <a:pt x="262" y="160"/>
                    </a:lnTo>
                    <a:lnTo>
                      <a:pt x="264" y="156"/>
                    </a:lnTo>
                    <a:lnTo>
                      <a:pt x="266" y="152"/>
                    </a:lnTo>
                    <a:lnTo>
                      <a:pt x="268" y="148"/>
                    </a:lnTo>
                    <a:lnTo>
                      <a:pt x="270" y="144"/>
                    </a:lnTo>
                    <a:lnTo>
                      <a:pt x="272" y="141"/>
                    </a:lnTo>
                    <a:lnTo>
                      <a:pt x="274" y="137"/>
                    </a:lnTo>
                    <a:lnTo>
                      <a:pt x="276" y="133"/>
                    </a:lnTo>
                    <a:lnTo>
                      <a:pt x="278" y="129"/>
                    </a:lnTo>
                    <a:lnTo>
                      <a:pt x="280" y="126"/>
                    </a:lnTo>
                    <a:lnTo>
                      <a:pt x="282" y="122"/>
                    </a:lnTo>
                    <a:lnTo>
                      <a:pt x="284" y="118"/>
                    </a:lnTo>
                    <a:lnTo>
                      <a:pt x="286" y="115"/>
                    </a:lnTo>
                    <a:lnTo>
                      <a:pt x="288" y="111"/>
                    </a:lnTo>
                    <a:lnTo>
                      <a:pt x="290" y="108"/>
                    </a:lnTo>
                    <a:lnTo>
                      <a:pt x="292" y="104"/>
                    </a:lnTo>
                    <a:lnTo>
                      <a:pt x="294" y="101"/>
                    </a:lnTo>
                    <a:lnTo>
                      <a:pt x="296" y="98"/>
                    </a:lnTo>
                    <a:lnTo>
                      <a:pt x="298" y="94"/>
                    </a:lnTo>
                    <a:lnTo>
                      <a:pt x="300" y="91"/>
                    </a:lnTo>
                    <a:lnTo>
                      <a:pt x="302" y="88"/>
                    </a:lnTo>
                    <a:lnTo>
                      <a:pt x="304" y="85"/>
                    </a:lnTo>
                    <a:lnTo>
                      <a:pt x="306" y="82"/>
                    </a:lnTo>
                    <a:lnTo>
                      <a:pt x="308" y="79"/>
                    </a:lnTo>
                    <a:lnTo>
                      <a:pt x="310" y="76"/>
                    </a:lnTo>
                    <a:lnTo>
                      <a:pt x="312" y="73"/>
                    </a:lnTo>
                    <a:lnTo>
                      <a:pt x="314" y="70"/>
                    </a:lnTo>
                    <a:lnTo>
                      <a:pt x="316" y="67"/>
                    </a:lnTo>
                    <a:lnTo>
                      <a:pt x="318" y="64"/>
                    </a:lnTo>
                    <a:lnTo>
                      <a:pt x="320" y="61"/>
                    </a:lnTo>
                    <a:lnTo>
                      <a:pt x="322" y="59"/>
                    </a:lnTo>
                    <a:lnTo>
                      <a:pt x="324" y="56"/>
                    </a:lnTo>
                    <a:lnTo>
                      <a:pt x="326" y="54"/>
                    </a:lnTo>
                    <a:lnTo>
                      <a:pt x="328" y="51"/>
                    </a:lnTo>
                    <a:lnTo>
                      <a:pt x="330" y="49"/>
                    </a:lnTo>
                    <a:lnTo>
                      <a:pt x="332" y="46"/>
                    </a:lnTo>
                    <a:lnTo>
                      <a:pt x="334" y="44"/>
                    </a:lnTo>
                    <a:lnTo>
                      <a:pt x="336" y="41"/>
                    </a:lnTo>
                    <a:lnTo>
                      <a:pt x="338" y="39"/>
                    </a:lnTo>
                    <a:lnTo>
                      <a:pt x="340" y="37"/>
                    </a:lnTo>
                    <a:lnTo>
                      <a:pt x="342" y="35"/>
                    </a:lnTo>
                    <a:lnTo>
                      <a:pt x="344" y="33"/>
                    </a:lnTo>
                    <a:lnTo>
                      <a:pt x="346" y="31"/>
                    </a:lnTo>
                    <a:lnTo>
                      <a:pt x="348" y="29"/>
                    </a:lnTo>
                    <a:lnTo>
                      <a:pt x="350" y="27"/>
                    </a:lnTo>
                    <a:lnTo>
                      <a:pt x="352" y="25"/>
                    </a:lnTo>
                    <a:lnTo>
                      <a:pt x="354" y="23"/>
                    </a:lnTo>
                    <a:lnTo>
                      <a:pt x="356" y="22"/>
                    </a:lnTo>
                    <a:lnTo>
                      <a:pt x="358" y="20"/>
                    </a:lnTo>
                    <a:lnTo>
                      <a:pt x="360" y="18"/>
                    </a:lnTo>
                    <a:lnTo>
                      <a:pt x="362" y="17"/>
                    </a:lnTo>
                    <a:lnTo>
                      <a:pt x="364" y="15"/>
                    </a:lnTo>
                    <a:lnTo>
                      <a:pt x="366" y="14"/>
                    </a:lnTo>
                    <a:lnTo>
                      <a:pt x="368" y="13"/>
                    </a:lnTo>
                    <a:lnTo>
                      <a:pt x="370" y="12"/>
                    </a:lnTo>
                    <a:lnTo>
                      <a:pt x="372" y="10"/>
                    </a:lnTo>
                    <a:lnTo>
                      <a:pt x="374" y="9"/>
                    </a:lnTo>
                    <a:lnTo>
                      <a:pt x="376" y="8"/>
                    </a:lnTo>
                    <a:lnTo>
                      <a:pt x="378" y="7"/>
                    </a:lnTo>
                    <a:lnTo>
                      <a:pt x="380" y="6"/>
                    </a:lnTo>
                    <a:lnTo>
                      <a:pt x="382" y="5"/>
                    </a:lnTo>
                    <a:lnTo>
                      <a:pt x="384" y="5"/>
                    </a:lnTo>
                    <a:lnTo>
                      <a:pt x="386" y="4"/>
                    </a:lnTo>
                    <a:lnTo>
                      <a:pt x="388" y="3"/>
                    </a:lnTo>
                    <a:lnTo>
                      <a:pt x="390" y="2"/>
                    </a:lnTo>
                    <a:lnTo>
                      <a:pt x="392" y="2"/>
                    </a:lnTo>
                    <a:lnTo>
                      <a:pt x="394" y="1"/>
                    </a:lnTo>
                    <a:lnTo>
                      <a:pt x="396" y="1"/>
                    </a:lnTo>
                    <a:lnTo>
                      <a:pt x="398" y="1"/>
                    </a:lnTo>
                    <a:lnTo>
                      <a:pt x="400" y="0"/>
                    </a:lnTo>
                    <a:lnTo>
                      <a:pt x="402" y="0"/>
                    </a:lnTo>
                    <a:lnTo>
                      <a:pt x="404" y="0"/>
                    </a:lnTo>
                    <a:lnTo>
                      <a:pt x="406" y="0"/>
                    </a:lnTo>
                    <a:lnTo>
                      <a:pt x="408" y="0"/>
                    </a:lnTo>
                    <a:lnTo>
                      <a:pt x="410" y="0"/>
                    </a:lnTo>
                    <a:lnTo>
                      <a:pt x="412" y="0"/>
                    </a:lnTo>
                    <a:lnTo>
                      <a:pt x="414" y="0"/>
                    </a:lnTo>
                    <a:lnTo>
                      <a:pt x="416" y="1"/>
                    </a:lnTo>
                    <a:lnTo>
                      <a:pt x="418" y="1"/>
                    </a:lnTo>
                    <a:lnTo>
                      <a:pt x="420" y="1"/>
                    </a:lnTo>
                    <a:lnTo>
                      <a:pt x="422" y="2"/>
                    </a:lnTo>
                    <a:lnTo>
                      <a:pt x="424" y="2"/>
                    </a:lnTo>
                    <a:lnTo>
                      <a:pt x="426" y="3"/>
                    </a:lnTo>
                    <a:lnTo>
                      <a:pt x="428" y="4"/>
                    </a:lnTo>
                    <a:lnTo>
                      <a:pt x="430" y="4"/>
                    </a:lnTo>
                    <a:lnTo>
                      <a:pt x="432" y="5"/>
                    </a:lnTo>
                    <a:lnTo>
                      <a:pt x="434" y="6"/>
                    </a:lnTo>
                    <a:lnTo>
                      <a:pt x="436" y="7"/>
                    </a:lnTo>
                    <a:lnTo>
                      <a:pt x="438" y="8"/>
                    </a:lnTo>
                    <a:lnTo>
                      <a:pt x="440" y="9"/>
                    </a:lnTo>
                    <a:lnTo>
                      <a:pt x="442" y="10"/>
                    </a:lnTo>
                    <a:lnTo>
                      <a:pt x="444" y="11"/>
                    </a:lnTo>
                    <a:lnTo>
                      <a:pt x="446" y="12"/>
                    </a:lnTo>
                    <a:lnTo>
                      <a:pt x="448" y="14"/>
                    </a:lnTo>
                    <a:lnTo>
                      <a:pt x="450" y="15"/>
                    </a:lnTo>
                    <a:lnTo>
                      <a:pt x="452" y="17"/>
                    </a:lnTo>
                    <a:lnTo>
                      <a:pt x="454" y="18"/>
                    </a:lnTo>
                    <a:lnTo>
                      <a:pt x="456" y="20"/>
                    </a:lnTo>
                    <a:lnTo>
                      <a:pt x="458" y="21"/>
                    </a:lnTo>
                    <a:lnTo>
                      <a:pt x="460" y="23"/>
                    </a:lnTo>
                    <a:lnTo>
                      <a:pt x="462" y="25"/>
                    </a:lnTo>
                    <a:lnTo>
                      <a:pt x="464" y="27"/>
                    </a:lnTo>
                    <a:lnTo>
                      <a:pt x="466" y="28"/>
                    </a:lnTo>
                    <a:lnTo>
                      <a:pt x="468" y="30"/>
                    </a:lnTo>
                    <a:lnTo>
                      <a:pt x="470" y="32"/>
                    </a:lnTo>
                    <a:lnTo>
                      <a:pt x="472" y="34"/>
                    </a:lnTo>
                    <a:lnTo>
                      <a:pt x="474" y="37"/>
                    </a:lnTo>
                    <a:lnTo>
                      <a:pt x="476" y="39"/>
                    </a:lnTo>
                    <a:lnTo>
                      <a:pt x="478" y="41"/>
                    </a:lnTo>
                    <a:lnTo>
                      <a:pt x="480" y="43"/>
                    </a:lnTo>
                    <a:lnTo>
                      <a:pt x="482" y="46"/>
                    </a:lnTo>
                    <a:lnTo>
                      <a:pt x="484" y="48"/>
                    </a:lnTo>
                    <a:lnTo>
                      <a:pt x="486" y="50"/>
                    </a:lnTo>
                    <a:lnTo>
                      <a:pt x="488" y="53"/>
                    </a:lnTo>
                    <a:lnTo>
                      <a:pt x="490" y="55"/>
                    </a:lnTo>
                    <a:lnTo>
                      <a:pt x="492" y="58"/>
                    </a:lnTo>
                    <a:lnTo>
                      <a:pt x="494" y="61"/>
                    </a:lnTo>
                    <a:lnTo>
                      <a:pt x="496" y="64"/>
                    </a:lnTo>
                    <a:lnTo>
                      <a:pt x="498" y="66"/>
                    </a:lnTo>
                    <a:lnTo>
                      <a:pt x="500" y="69"/>
                    </a:lnTo>
                    <a:lnTo>
                      <a:pt x="502" y="72"/>
                    </a:lnTo>
                    <a:lnTo>
                      <a:pt x="504" y="75"/>
                    </a:lnTo>
                    <a:lnTo>
                      <a:pt x="506" y="78"/>
                    </a:lnTo>
                    <a:lnTo>
                      <a:pt x="508" y="81"/>
                    </a:lnTo>
                    <a:lnTo>
                      <a:pt x="510" y="84"/>
                    </a:lnTo>
                    <a:lnTo>
                      <a:pt x="512" y="87"/>
                    </a:lnTo>
                    <a:lnTo>
                      <a:pt x="514" y="90"/>
                    </a:lnTo>
                    <a:lnTo>
                      <a:pt x="516" y="94"/>
                    </a:lnTo>
                    <a:lnTo>
                      <a:pt x="518" y="97"/>
                    </a:lnTo>
                    <a:lnTo>
                      <a:pt x="520" y="100"/>
                    </a:lnTo>
                    <a:lnTo>
                      <a:pt x="522" y="104"/>
                    </a:lnTo>
                    <a:lnTo>
                      <a:pt x="524" y="107"/>
                    </a:lnTo>
                    <a:lnTo>
                      <a:pt x="526" y="111"/>
                    </a:lnTo>
                    <a:lnTo>
                      <a:pt x="528" y="114"/>
                    </a:lnTo>
                    <a:lnTo>
                      <a:pt x="530" y="118"/>
                    </a:lnTo>
                    <a:lnTo>
                      <a:pt x="532" y="121"/>
                    </a:lnTo>
                    <a:lnTo>
                      <a:pt x="534" y="125"/>
                    </a:lnTo>
                    <a:lnTo>
                      <a:pt x="536" y="128"/>
                    </a:lnTo>
                    <a:lnTo>
                      <a:pt x="538" y="132"/>
                    </a:lnTo>
                    <a:lnTo>
                      <a:pt x="540" y="136"/>
                    </a:lnTo>
                    <a:lnTo>
                      <a:pt x="542" y="140"/>
                    </a:lnTo>
                    <a:lnTo>
                      <a:pt x="544" y="144"/>
                    </a:lnTo>
                    <a:lnTo>
                      <a:pt x="546" y="147"/>
                    </a:lnTo>
                    <a:lnTo>
                      <a:pt x="548" y="151"/>
                    </a:lnTo>
                    <a:lnTo>
                      <a:pt x="550" y="155"/>
                    </a:lnTo>
                    <a:lnTo>
                      <a:pt x="552" y="159"/>
                    </a:lnTo>
                    <a:lnTo>
                      <a:pt x="554" y="163"/>
                    </a:lnTo>
                    <a:lnTo>
                      <a:pt x="556" y="167"/>
                    </a:lnTo>
                    <a:lnTo>
                      <a:pt x="558" y="171"/>
                    </a:lnTo>
                    <a:lnTo>
                      <a:pt x="560" y="175"/>
                    </a:lnTo>
                    <a:lnTo>
                      <a:pt x="562" y="179"/>
                    </a:lnTo>
                    <a:lnTo>
                      <a:pt x="564" y="184"/>
                    </a:lnTo>
                    <a:lnTo>
                      <a:pt x="566" y="188"/>
                    </a:lnTo>
                    <a:lnTo>
                      <a:pt x="568" y="192"/>
                    </a:lnTo>
                    <a:lnTo>
                      <a:pt x="570" y="196"/>
                    </a:lnTo>
                    <a:lnTo>
                      <a:pt x="572" y="200"/>
                    </a:lnTo>
                    <a:lnTo>
                      <a:pt x="574" y="205"/>
                    </a:lnTo>
                    <a:lnTo>
                      <a:pt x="576" y="209"/>
                    </a:lnTo>
                    <a:lnTo>
                      <a:pt x="578" y="213"/>
                    </a:lnTo>
                    <a:lnTo>
                      <a:pt x="580" y="218"/>
                    </a:lnTo>
                    <a:lnTo>
                      <a:pt x="582" y="222"/>
                    </a:lnTo>
                    <a:lnTo>
                      <a:pt x="584" y="226"/>
                    </a:lnTo>
                    <a:lnTo>
                      <a:pt x="586" y="231"/>
                    </a:lnTo>
                    <a:lnTo>
                      <a:pt x="588" y="235"/>
                    </a:lnTo>
                    <a:lnTo>
                      <a:pt x="590" y="239"/>
                    </a:lnTo>
                    <a:lnTo>
                      <a:pt x="592" y="244"/>
                    </a:lnTo>
                    <a:lnTo>
                      <a:pt x="594" y="248"/>
                    </a:lnTo>
                    <a:lnTo>
                      <a:pt x="596" y="253"/>
                    </a:lnTo>
                    <a:lnTo>
                      <a:pt x="598" y="257"/>
                    </a:lnTo>
                    <a:lnTo>
                      <a:pt x="600" y="262"/>
                    </a:lnTo>
                    <a:lnTo>
                      <a:pt x="602" y="266"/>
                    </a:lnTo>
                    <a:lnTo>
                      <a:pt x="604" y="271"/>
                    </a:lnTo>
                    <a:lnTo>
                      <a:pt x="606" y="275"/>
                    </a:lnTo>
                    <a:lnTo>
                      <a:pt x="608" y="280"/>
                    </a:lnTo>
                    <a:lnTo>
                      <a:pt x="610" y="284"/>
                    </a:lnTo>
                    <a:lnTo>
                      <a:pt x="612" y="289"/>
                    </a:lnTo>
                    <a:lnTo>
                      <a:pt x="614" y="293"/>
                    </a:lnTo>
                    <a:lnTo>
                      <a:pt x="616" y="298"/>
                    </a:lnTo>
                    <a:lnTo>
                      <a:pt x="618" y="302"/>
                    </a:lnTo>
                    <a:lnTo>
                      <a:pt x="620" y="307"/>
                    </a:lnTo>
                    <a:lnTo>
                      <a:pt x="622" y="311"/>
                    </a:lnTo>
                    <a:lnTo>
                      <a:pt x="624" y="316"/>
                    </a:lnTo>
                    <a:lnTo>
                      <a:pt x="626" y="321"/>
                    </a:lnTo>
                    <a:lnTo>
                      <a:pt x="628" y="325"/>
                    </a:lnTo>
                    <a:lnTo>
                      <a:pt x="630" y="330"/>
                    </a:lnTo>
                    <a:lnTo>
                      <a:pt x="632" y="334"/>
                    </a:lnTo>
                    <a:lnTo>
                      <a:pt x="634" y="339"/>
                    </a:lnTo>
                    <a:lnTo>
                      <a:pt x="636" y="343"/>
                    </a:lnTo>
                    <a:lnTo>
                      <a:pt x="638" y="348"/>
                    </a:lnTo>
                    <a:lnTo>
                      <a:pt x="640" y="352"/>
                    </a:lnTo>
                    <a:lnTo>
                      <a:pt x="642" y="357"/>
                    </a:lnTo>
                    <a:lnTo>
                      <a:pt x="644" y="361"/>
                    </a:lnTo>
                    <a:lnTo>
                      <a:pt x="646" y="366"/>
                    </a:lnTo>
                    <a:lnTo>
                      <a:pt x="648" y="370"/>
                    </a:lnTo>
                    <a:lnTo>
                      <a:pt x="650" y="374"/>
                    </a:lnTo>
                    <a:lnTo>
                      <a:pt x="652" y="379"/>
                    </a:lnTo>
                    <a:lnTo>
                      <a:pt x="654" y="383"/>
                    </a:lnTo>
                    <a:lnTo>
                      <a:pt x="656" y="388"/>
                    </a:lnTo>
                    <a:lnTo>
                      <a:pt x="658" y="392"/>
                    </a:lnTo>
                    <a:lnTo>
                      <a:pt x="660" y="396"/>
                    </a:lnTo>
                    <a:lnTo>
                      <a:pt x="662" y="401"/>
                    </a:lnTo>
                    <a:lnTo>
                      <a:pt x="664" y="405"/>
                    </a:lnTo>
                    <a:lnTo>
                      <a:pt x="666" y="409"/>
                    </a:lnTo>
                    <a:lnTo>
                      <a:pt x="668" y="414"/>
                    </a:lnTo>
                    <a:lnTo>
                      <a:pt x="670" y="418"/>
                    </a:lnTo>
                    <a:lnTo>
                      <a:pt x="672" y="422"/>
                    </a:lnTo>
                    <a:lnTo>
                      <a:pt x="674" y="426"/>
                    </a:lnTo>
                    <a:lnTo>
                      <a:pt x="676" y="431"/>
                    </a:lnTo>
                    <a:lnTo>
                      <a:pt x="678" y="435"/>
                    </a:lnTo>
                    <a:lnTo>
                      <a:pt x="680" y="439"/>
                    </a:lnTo>
                    <a:lnTo>
                      <a:pt x="682" y="443"/>
                    </a:lnTo>
                    <a:lnTo>
                      <a:pt x="684" y="447"/>
                    </a:lnTo>
                    <a:lnTo>
                      <a:pt x="686" y="451"/>
                    </a:lnTo>
                    <a:lnTo>
                      <a:pt x="688" y="455"/>
                    </a:lnTo>
                    <a:lnTo>
                      <a:pt x="690" y="459"/>
                    </a:lnTo>
                    <a:lnTo>
                      <a:pt x="692" y="463"/>
                    </a:lnTo>
                    <a:lnTo>
                      <a:pt x="694" y="467"/>
                    </a:lnTo>
                    <a:lnTo>
                      <a:pt x="696" y="471"/>
                    </a:lnTo>
                    <a:lnTo>
                      <a:pt x="698" y="475"/>
                    </a:lnTo>
                    <a:lnTo>
                      <a:pt x="700" y="478"/>
                    </a:lnTo>
                    <a:lnTo>
                      <a:pt x="702" y="482"/>
                    </a:lnTo>
                    <a:lnTo>
                      <a:pt x="704" y="486"/>
                    </a:lnTo>
                    <a:lnTo>
                      <a:pt x="706" y="489"/>
                    </a:lnTo>
                    <a:lnTo>
                      <a:pt x="708" y="493"/>
                    </a:lnTo>
                    <a:lnTo>
                      <a:pt x="710" y="497"/>
                    </a:lnTo>
                    <a:lnTo>
                      <a:pt x="712" y="500"/>
                    </a:lnTo>
                    <a:lnTo>
                      <a:pt x="714" y="504"/>
                    </a:lnTo>
                    <a:lnTo>
                      <a:pt x="716" y="507"/>
                    </a:lnTo>
                    <a:lnTo>
                      <a:pt x="718" y="511"/>
                    </a:lnTo>
                    <a:lnTo>
                      <a:pt x="720" y="514"/>
                    </a:lnTo>
                    <a:lnTo>
                      <a:pt x="722" y="517"/>
                    </a:lnTo>
                    <a:lnTo>
                      <a:pt x="724" y="521"/>
                    </a:lnTo>
                    <a:lnTo>
                      <a:pt x="726" y="524"/>
                    </a:lnTo>
                    <a:lnTo>
                      <a:pt x="728" y="527"/>
                    </a:lnTo>
                    <a:lnTo>
                      <a:pt x="730" y="530"/>
                    </a:lnTo>
                    <a:lnTo>
                      <a:pt x="732" y="534"/>
                    </a:lnTo>
                    <a:lnTo>
                      <a:pt x="734" y="537"/>
                    </a:lnTo>
                    <a:lnTo>
                      <a:pt x="736" y="540"/>
                    </a:lnTo>
                    <a:lnTo>
                      <a:pt x="738" y="543"/>
                    </a:lnTo>
                    <a:lnTo>
                      <a:pt x="740" y="546"/>
                    </a:lnTo>
                    <a:lnTo>
                      <a:pt x="742" y="548"/>
                    </a:lnTo>
                    <a:lnTo>
                      <a:pt x="744" y="551"/>
                    </a:lnTo>
                    <a:lnTo>
                      <a:pt x="746" y="554"/>
                    </a:lnTo>
                    <a:lnTo>
                      <a:pt x="748" y="557"/>
                    </a:lnTo>
                    <a:lnTo>
                      <a:pt x="750" y="559"/>
                    </a:lnTo>
                    <a:lnTo>
                      <a:pt x="752" y="562"/>
                    </a:lnTo>
                    <a:lnTo>
                      <a:pt x="754" y="564"/>
                    </a:lnTo>
                    <a:lnTo>
                      <a:pt x="756" y="567"/>
                    </a:lnTo>
                    <a:lnTo>
                      <a:pt x="758" y="569"/>
                    </a:lnTo>
                    <a:lnTo>
                      <a:pt x="760" y="572"/>
                    </a:lnTo>
                    <a:lnTo>
                      <a:pt x="762" y="574"/>
                    </a:lnTo>
                    <a:lnTo>
                      <a:pt x="764" y="576"/>
                    </a:lnTo>
                    <a:lnTo>
                      <a:pt x="766" y="578"/>
                    </a:lnTo>
                    <a:lnTo>
                      <a:pt x="768" y="581"/>
                    </a:lnTo>
                    <a:lnTo>
                      <a:pt x="770" y="583"/>
                    </a:lnTo>
                    <a:lnTo>
                      <a:pt x="772" y="585"/>
                    </a:lnTo>
                    <a:lnTo>
                      <a:pt x="774" y="587"/>
                    </a:lnTo>
                    <a:lnTo>
                      <a:pt x="776" y="589"/>
                    </a:lnTo>
                    <a:lnTo>
                      <a:pt x="778" y="590"/>
                    </a:lnTo>
                    <a:lnTo>
                      <a:pt x="780" y="592"/>
                    </a:lnTo>
                    <a:lnTo>
                      <a:pt x="782" y="594"/>
                    </a:lnTo>
                    <a:lnTo>
                      <a:pt x="784" y="596"/>
                    </a:lnTo>
                    <a:lnTo>
                      <a:pt x="786" y="597"/>
                    </a:lnTo>
                    <a:lnTo>
                      <a:pt x="788" y="599"/>
                    </a:lnTo>
                    <a:lnTo>
                      <a:pt x="790" y="600"/>
                    </a:lnTo>
                    <a:lnTo>
                      <a:pt x="792" y="602"/>
                    </a:lnTo>
                    <a:lnTo>
                      <a:pt x="794" y="603"/>
                    </a:lnTo>
                    <a:lnTo>
                      <a:pt x="796" y="604"/>
                    </a:lnTo>
                    <a:lnTo>
                      <a:pt x="798" y="605"/>
                    </a:lnTo>
                    <a:lnTo>
                      <a:pt x="800" y="607"/>
                    </a:lnTo>
                    <a:lnTo>
                      <a:pt x="802" y="608"/>
                    </a:lnTo>
                    <a:lnTo>
                      <a:pt x="804" y="609"/>
                    </a:lnTo>
                    <a:lnTo>
                      <a:pt x="806" y="610"/>
                    </a:lnTo>
                    <a:lnTo>
                      <a:pt x="808" y="611"/>
                    </a:lnTo>
                    <a:lnTo>
                      <a:pt x="810" y="611"/>
                    </a:lnTo>
                    <a:lnTo>
                      <a:pt x="812" y="612"/>
                    </a:lnTo>
                    <a:lnTo>
                      <a:pt x="814" y="613"/>
                    </a:lnTo>
                    <a:lnTo>
                      <a:pt x="816" y="613"/>
                    </a:lnTo>
                    <a:lnTo>
                      <a:pt x="818" y="614"/>
                    </a:lnTo>
                    <a:lnTo>
                      <a:pt x="820" y="614"/>
                    </a:lnTo>
                    <a:lnTo>
                      <a:pt x="822" y="615"/>
                    </a:lnTo>
                    <a:lnTo>
                      <a:pt x="824" y="615"/>
                    </a:lnTo>
                    <a:lnTo>
                      <a:pt x="826" y="616"/>
                    </a:lnTo>
                    <a:lnTo>
                      <a:pt x="828" y="616"/>
                    </a:lnTo>
                    <a:lnTo>
                      <a:pt x="830" y="616"/>
                    </a:lnTo>
                    <a:lnTo>
                      <a:pt x="832" y="616"/>
                    </a:lnTo>
                    <a:lnTo>
                      <a:pt x="834" y="616"/>
                    </a:lnTo>
                    <a:lnTo>
                      <a:pt x="836" y="616"/>
                    </a:lnTo>
                    <a:lnTo>
                      <a:pt x="838" y="616"/>
                    </a:lnTo>
                    <a:lnTo>
                      <a:pt x="840" y="616"/>
                    </a:lnTo>
                    <a:lnTo>
                      <a:pt x="842" y="615"/>
                    </a:lnTo>
                    <a:lnTo>
                      <a:pt x="844" y="615"/>
                    </a:lnTo>
                    <a:lnTo>
                      <a:pt x="846" y="615"/>
                    </a:lnTo>
                    <a:lnTo>
                      <a:pt x="848" y="614"/>
                    </a:lnTo>
                    <a:lnTo>
                      <a:pt x="850" y="614"/>
                    </a:lnTo>
                    <a:lnTo>
                      <a:pt x="852" y="613"/>
                    </a:lnTo>
                    <a:lnTo>
                      <a:pt x="854" y="613"/>
                    </a:lnTo>
                    <a:lnTo>
                      <a:pt x="856" y="612"/>
                    </a:lnTo>
                    <a:lnTo>
                      <a:pt x="858" y="611"/>
                    </a:lnTo>
                    <a:lnTo>
                      <a:pt x="860" y="610"/>
                    </a:lnTo>
                    <a:lnTo>
                      <a:pt x="862" y="609"/>
                    </a:lnTo>
                    <a:lnTo>
                      <a:pt x="864" y="608"/>
                    </a:lnTo>
                    <a:lnTo>
                      <a:pt x="866" y="607"/>
                    </a:lnTo>
                    <a:lnTo>
                      <a:pt x="868" y="606"/>
                    </a:lnTo>
                    <a:lnTo>
                      <a:pt x="870" y="605"/>
                    </a:lnTo>
                    <a:lnTo>
                      <a:pt x="872" y="604"/>
                    </a:lnTo>
                    <a:lnTo>
                      <a:pt x="874" y="603"/>
                    </a:lnTo>
                    <a:lnTo>
                      <a:pt x="876" y="601"/>
                    </a:lnTo>
                    <a:lnTo>
                      <a:pt x="878" y="600"/>
                    </a:lnTo>
                    <a:lnTo>
                      <a:pt x="880" y="598"/>
                    </a:lnTo>
                    <a:lnTo>
                      <a:pt x="882" y="597"/>
                    </a:lnTo>
                    <a:lnTo>
                      <a:pt x="884" y="595"/>
                    </a:lnTo>
                    <a:lnTo>
                      <a:pt x="886" y="593"/>
                    </a:lnTo>
                    <a:lnTo>
                      <a:pt x="888" y="592"/>
                    </a:lnTo>
                    <a:lnTo>
                      <a:pt x="890" y="590"/>
                    </a:lnTo>
                    <a:lnTo>
                      <a:pt x="892" y="588"/>
                    </a:lnTo>
                    <a:lnTo>
                      <a:pt x="894" y="586"/>
                    </a:lnTo>
                    <a:lnTo>
                      <a:pt x="896" y="584"/>
                    </a:lnTo>
                    <a:lnTo>
                      <a:pt x="898" y="582"/>
                    </a:lnTo>
                    <a:lnTo>
                      <a:pt x="900" y="580"/>
                    </a:lnTo>
                    <a:lnTo>
                      <a:pt x="902" y="578"/>
                    </a:lnTo>
                    <a:lnTo>
                      <a:pt x="904" y="576"/>
                    </a:lnTo>
                    <a:lnTo>
                      <a:pt x="906" y="573"/>
                    </a:lnTo>
                    <a:lnTo>
                      <a:pt x="908" y="571"/>
                    </a:lnTo>
                    <a:lnTo>
                      <a:pt x="910" y="569"/>
                    </a:lnTo>
                    <a:lnTo>
                      <a:pt x="912" y="566"/>
                    </a:lnTo>
                    <a:lnTo>
                      <a:pt x="914" y="564"/>
                    </a:lnTo>
                    <a:lnTo>
                      <a:pt x="916" y="561"/>
                    </a:lnTo>
                    <a:lnTo>
                      <a:pt x="918" y="558"/>
                    </a:lnTo>
                    <a:lnTo>
                      <a:pt x="920" y="556"/>
                    </a:lnTo>
                    <a:lnTo>
                      <a:pt x="922" y="553"/>
                    </a:lnTo>
                    <a:lnTo>
                      <a:pt x="924" y="550"/>
                    </a:lnTo>
                    <a:lnTo>
                      <a:pt x="926" y="547"/>
                    </a:lnTo>
                    <a:lnTo>
                      <a:pt x="928" y="545"/>
                    </a:lnTo>
                    <a:lnTo>
                      <a:pt x="930" y="542"/>
                    </a:lnTo>
                    <a:lnTo>
                      <a:pt x="932" y="539"/>
                    </a:lnTo>
                    <a:lnTo>
                      <a:pt x="934" y="536"/>
                    </a:lnTo>
                    <a:lnTo>
                      <a:pt x="936" y="533"/>
                    </a:lnTo>
                    <a:lnTo>
                      <a:pt x="938" y="529"/>
                    </a:lnTo>
                    <a:lnTo>
                      <a:pt x="940" y="526"/>
                    </a:lnTo>
                    <a:lnTo>
                      <a:pt x="942" y="523"/>
                    </a:lnTo>
                    <a:lnTo>
                      <a:pt x="944" y="520"/>
                    </a:lnTo>
                    <a:lnTo>
                      <a:pt x="946" y="516"/>
                    </a:lnTo>
                    <a:lnTo>
                      <a:pt x="948" y="513"/>
                    </a:lnTo>
                    <a:lnTo>
                      <a:pt x="950" y="510"/>
                    </a:lnTo>
                    <a:lnTo>
                      <a:pt x="952" y="506"/>
                    </a:lnTo>
                    <a:lnTo>
                      <a:pt x="954" y="503"/>
                    </a:lnTo>
                    <a:lnTo>
                      <a:pt x="956" y="499"/>
                    </a:lnTo>
                    <a:lnTo>
                      <a:pt x="958" y="496"/>
                    </a:lnTo>
                    <a:lnTo>
                      <a:pt x="960" y="492"/>
                    </a:lnTo>
                    <a:lnTo>
                      <a:pt x="962" y="488"/>
                    </a:lnTo>
                    <a:lnTo>
                      <a:pt x="964" y="485"/>
                    </a:lnTo>
                    <a:lnTo>
                      <a:pt x="966" y="481"/>
                    </a:lnTo>
                    <a:lnTo>
                      <a:pt x="968" y="477"/>
                    </a:lnTo>
                    <a:lnTo>
                      <a:pt x="970" y="473"/>
                    </a:lnTo>
                    <a:lnTo>
                      <a:pt x="972" y="469"/>
                    </a:lnTo>
                    <a:lnTo>
                      <a:pt x="974" y="466"/>
                    </a:lnTo>
                    <a:lnTo>
                      <a:pt x="976" y="462"/>
                    </a:lnTo>
                    <a:lnTo>
                      <a:pt x="978" y="458"/>
                    </a:lnTo>
                    <a:lnTo>
                      <a:pt x="980" y="454"/>
                    </a:lnTo>
                    <a:lnTo>
                      <a:pt x="982" y="450"/>
                    </a:lnTo>
                    <a:lnTo>
                      <a:pt x="984" y="446"/>
                    </a:lnTo>
                    <a:lnTo>
                      <a:pt x="986" y="442"/>
                    </a:lnTo>
                    <a:lnTo>
                      <a:pt x="988" y="438"/>
                    </a:lnTo>
                    <a:lnTo>
                      <a:pt x="990" y="433"/>
                    </a:lnTo>
                    <a:lnTo>
                      <a:pt x="992" y="429"/>
                    </a:lnTo>
                    <a:lnTo>
                      <a:pt x="994" y="425"/>
                    </a:lnTo>
                    <a:lnTo>
                      <a:pt x="996" y="421"/>
                    </a:lnTo>
                    <a:lnTo>
                      <a:pt x="998" y="417"/>
                    </a:lnTo>
                    <a:lnTo>
                      <a:pt x="1000" y="412"/>
                    </a:lnTo>
                    <a:lnTo>
                      <a:pt x="1002" y="408"/>
                    </a:lnTo>
                    <a:lnTo>
                      <a:pt x="1004" y="404"/>
                    </a:lnTo>
                    <a:lnTo>
                      <a:pt x="1006" y="399"/>
                    </a:lnTo>
                    <a:lnTo>
                      <a:pt x="1008" y="395"/>
                    </a:lnTo>
                    <a:lnTo>
                      <a:pt x="1010" y="391"/>
                    </a:lnTo>
                    <a:lnTo>
                      <a:pt x="1012" y="386"/>
                    </a:lnTo>
                    <a:lnTo>
                      <a:pt x="1014" y="382"/>
                    </a:lnTo>
                    <a:lnTo>
                      <a:pt x="1016" y="378"/>
                    </a:lnTo>
                    <a:lnTo>
                      <a:pt x="1018" y="373"/>
                    </a:lnTo>
                    <a:lnTo>
                      <a:pt x="1020" y="369"/>
                    </a:lnTo>
                    <a:lnTo>
                      <a:pt x="1022" y="364"/>
                    </a:lnTo>
                    <a:lnTo>
                      <a:pt x="1024" y="360"/>
                    </a:lnTo>
                    <a:lnTo>
                      <a:pt x="1026" y="355"/>
                    </a:lnTo>
                    <a:lnTo>
                      <a:pt x="1028" y="351"/>
                    </a:lnTo>
                    <a:lnTo>
                      <a:pt x="1030" y="346"/>
                    </a:lnTo>
                    <a:lnTo>
                      <a:pt x="1032" y="342"/>
                    </a:lnTo>
                    <a:lnTo>
                      <a:pt x="1034" y="337"/>
                    </a:lnTo>
                    <a:lnTo>
                      <a:pt x="1036" y="333"/>
                    </a:lnTo>
                    <a:lnTo>
                      <a:pt x="1038" y="328"/>
                    </a:lnTo>
                    <a:lnTo>
                      <a:pt x="1040" y="324"/>
                    </a:lnTo>
                    <a:lnTo>
                      <a:pt x="1042" y="319"/>
                    </a:lnTo>
                    <a:lnTo>
                      <a:pt x="1044" y="315"/>
                    </a:lnTo>
                    <a:lnTo>
                      <a:pt x="1046" y="310"/>
                    </a:lnTo>
                    <a:lnTo>
                      <a:pt x="1048" y="306"/>
                    </a:lnTo>
                    <a:lnTo>
                      <a:pt x="1050" y="301"/>
                    </a:lnTo>
                    <a:lnTo>
                      <a:pt x="1052" y="296"/>
                    </a:lnTo>
                    <a:lnTo>
                      <a:pt x="1054" y="292"/>
                    </a:lnTo>
                    <a:lnTo>
                      <a:pt x="1056" y="287"/>
                    </a:lnTo>
                    <a:lnTo>
                      <a:pt x="1058" y="283"/>
                    </a:lnTo>
                    <a:lnTo>
                      <a:pt x="1060" y="278"/>
                    </a:lnTo>
                    <a:lnTo>
                      <a:pt x="1062" y="274"/>
                    </a:lnTo>
                    <a:lnTo>
                      <a:pt x="1064" y="269"/>
                    </a:lnTo>
                    <a:lnTo>
                      <a:pt x="1066" y="265"/>
                    </a:lnTo>
                    <a:lnTo>
                      <a:pt x="1068" y="260"/>
                    </a:lnTo>
                    <a:lnTo>
                      <a:pt x="1070" y="256"/>
                    </a:lnTo>
                    <a:lnTo>
                      <a:pt x="1072" y="251"/>
                    </a:lnTo>
                    <a:lnTo>
                      <a:pt x="1074" y="247"/>
                    </a:lnTo>
                    <a:lnTo>
                      <a:pt x="1076" y="243"/>
                    </a:lnTo>
                    <a:lnTo>
                      <a:pt x="1078" y="238"/>
                    </a:lnTo>
                    <a:lnTo>
                      <a:pt x="1080" y="234"/>
                    </a:lnTo>
                    <a:lnTo>
                      <a:pt x="1082" y="229"/>
                    </a:lnTo>
                    <a:lnTo>
                      <a:pt x="1084" y="225"/>
                    </a:lnTo>
                    <a:lnTo>
                      <a:pt x="1086" y="221"/>
                    </a:lnTo>
                    <a:lnTo>
                      <a:pt x="1088" y="216"/>
                    </a:lnTo>
                    <a:lnTo>
                      <a:pt x="1090" y="212"/>
                    </a:lnTo>
                    <a:lnTo>
                      <a:pt x="1092" y="208"/>
                    </a:lnTo>
                    <a:lnTo>
                      <a:pt x="1094" y="203"/>
                    </a:lnTo>
                    <a:lnTo>
                      <a:pt x="1096" y="199"/>
                    </a:lnTo>
                    <a:lnTo>
                      <a:pt x="1098" y="195"/>
                    </a:lnTo>
                    <a:lnTo>
                      <a:pt x="1100" y="191"/>
                    </a:lnTo>
                    <a:lnTo>
                      <a:pt x="1102" y="186"/>
                    </a:lnTo>
                    <a:lnTo>
                      <a:pt x="1104" y="182"/>
                    </a:lnTo>
                    <a:lnTo>
                      <a:pt x="1106" y="178"/>
                    </a:lnTo>
                    <a:lnTo>
                      <a:pt x="1108" y="174"/>
                    </a:lnTo>
                    <a:lnTo>
                      <a:pt x="1110" y="170"/>
                    </a:lnTo>
                    <a:lnTo>
                      <a:pt x="1112" y="166"/>
                    </a:lnTo>
                    <a:lnTo>
                      <a:pt x="1114" y="162"/>
                    </a:lnTo>
                    <a:lnTo>
                      <a:pt x="1116" y="158"/>
                    </a:lnTo>
                    <a:lnTo>
                      <a:pt x="1118" y="154"/>
                    </a:lnTo>
                    <a:lnTo>
                      <a:pt x="1120" y="150"/>
                    </a:lnTo>
                    <a:lnTo>
                      <a:pt x="1122" y="146"/>
                    </a:lnTo>
                    <a:lnTo>
                      <a:pt x="1124" y="142"/>
                    </a:lnTo>
                    <a:lnTo>
                      <a:pt x="1126" y="139"/>
                    </a:lnTo>
                    <a:lnTo>
                      <a:pt x="1128" y="135"/>
                    </a:lnTo>
                    <a:lnTo>
                      <a:pt x="1130" y="131"/>
                    </a:lnTo>
                    <a:lnTo>
                      <a:pt x="1132" y="127"/>
                    </a:lnTo>
                    <a:lnTo>
                      <a:pt x="1134" y="124"/>
                    </a:lnTo>
                    <a:lnTo>
                      <a:pt x="1136" y="120"/>
                    </a:lnTo>
                    <a:lnTo>
                      <a:pt x="1138" y="116"/>
                    </a:lnTo>
                    <a:lnTo>
                      <a:pt x="1140" y="113"/>
                    </a:lnTo>
                    <a:lnTo>
                      <a:pt x="1142" y="109"/>
                    </a:lnTo>
                    <a:lnTo>
                      <a:pt x="1144" y="106"/>
                    </a:lnTo>
                    <a:lnTo>
                      <a:pt x="1146" y="103"/>
                    </a:lnTo>
                    <a:lnTo>
                      <a:pt x="1148" y="99"/>
                    </a:lnTo>
                    <a:lnTo>
                      <a:pt x="1150" y="96"/>
                    </a:lnTo>
                    <a:lnTo>
                      <a:pt x="1152" y="93"/>
                    </a:lnTo>
                    <a:lnTo>
                      <a:pt x="1154" y="89"/>
                    </a:lnTo>
                    <a:lnTo>
                      <a:pt x="1156" y="86"/>
                    </a:lnTo>
                    <a:lnTo>
                      <a:pt x="1158" y="83"/>
                    </a:lnTo>
                    <a:lnTo>
                      <a:pt x="1160" y="80"/>
                    </a:lnTo>
                    <a:lnTo>
                      <a:pt x="1162" y="77"/>
                    </a:lnTo>
                    <a:lnTo>
                      <a:pt x="1164" y="74"/>
                    </a:lnTo>
                    <a:lnTo>
                      <a:pt x="1166" y="71"/>
                    </a:lnTo>
                    <a:lnTo>
                      <a:pt x="1168" y="68"/>
                    </a:lnTo>
                    <a:lnTo>
                      <a:pt x="1170" y="65"/>
                    </a:lnTo>
                    <a:lnTo>
                      <a:pt x="1172" y="63"/>
                    </a:lnTo>
                    <a:lnTo>
                      <a:pt x="1174" y="60"/>
                    </a:lnTo>
                    <a:lnTo>
                      <a:pt x="1176" y="57"/>
                    </a:lnTo>
                    <a:lnTo>
                      <a:pt x="1178" y="55"/>
                    </a:lnTo>
                    <a:lnTo>
                      <a:pt x="1180" y="52"/>
                    </a:lnTo>
                    <a:lnTo>
                      <a:pt x="1182" y="50"/>
                    </a:lnTo>
                    <a:lnTo>
                      <a:pt x="1184" y="47"/>
                    </a:lnTo>
                    <a:lnTo>
                      <a:pt x="1186" y="45"/>
                    </a:lnTo>
                    <a:lnTo>
                      <a:pt x="1188" y="42"/>
                    </a:lnTo>
                    <a:lnTo>
                      <a:pt x="1190" y="40"/>
                    </a:lnTo>
                    <a:lnTo>
                      <a:pt x="1192" y="38"/>
                    </a:lnTo>
                    <a:lnTo>
                      <a:pt x="1194" y="36"/>
                    </a:lnTo>
                    <a:lnTo>
                      <a:pt x="1196" y="34"/>
                    </a:lnTo>
                    <a:lnTo>
                      <a:pt x="1198" y="32"/>
                    </a:lnTo>
                    <a:lnTo>
                      <a:pt x="1200" y="30"/>
                    </a:lnTo>
                    <a:lnTo>
                      <a:pt x="1202" y="28"/>
                    </a:lnTo>
                    <a:lnTo>
                      <a:pt x="1204" y="26"/>
                    </a:lnTo>
                    <a:lnTo>
                      <a:pt x="1206" y="24"/>
                    </a:lnTo>
                    <a:lnTo>
                      <a:pt x="1208" y="22"/>
                    </a:lnTo>
                    <a:lnTo>
                      <a:pt x="1210" y="21"/>
                    </a:lnTo>
                    <a:lnTo>
                      <a:pt x="1212" y="19"/>
                    </a:lnTo>
                    <a:lnTo>
                      <a:pt x="1214" y="18"/>
                    </a:lnTo>
                    <a:lnTo>
                      <a:pt x="1216" y="16"/>
                    </a:lnTo>
                    <a:lnTo>
                      <a:pt x="1218" y="15"/>
                    </a:lnTo>
                    <a:lnTo>
                      <a:pt x="1220" y="13"/>
                    </a:lnTo>
                    <a:lnTo>
                      <a:pt x="1222" y="12"/>
                    </a:lnTo>
                    <a:lnTo>
                      <a:pt x="1224" y="11"/>
                    </a:lnTo>
                    <a:lnTo>
                      <a:pt x="1226" y="10"/>
                    </a:lnTo>
                    <a:lnTo>
                      <a:pt x="1228" y="9"/>
                    </a:lnTo>
                    <a:lnTo>
                      <a:pt x="1230" y="8"/>
                    </a:lnTo>
                    <a:lnTo>
                      <a:pt x="1232" y="7"/>
                    </a:lnTo>
                    <a:lnTo>
                      <a:pt x="1234" y="6"/>
                    </a:lnTo>
                    <a:lnTo>
                      <a:pt x="1236" y="5"/>
                    </a:lnTo>
                    <a:lnTo>
                      <a:pt x="1238" y="4"/>
                    </a:lnTo>
                    <a:lnTo>
                      <a:pt x="1240" y="3"/>
                    </a:lnTo>
                    <a:lnTo>
                      <a:pt x="1242" y="3"/>
                    </a:lnTo>
                    <a:lnTo>
                      <a:pt x="1244" y="2"/>
                    </a:lnTo>
                    <a:lnTo>
                      <a:pt x="1246" y="2"/>
                    </a:lnTo>
                    <a:lnTo>
                      <a:pt x="1248" y="1"/>
                    </a:lnTo>
                    <a:lnTo>
                      <a:pt x="1250" y="1"/>
                    </a:lnTo>
                    <a:lnTo>
                      <a:pt x="1252" y="1"/>
                    </a:lnTo>
                    <a:lnTo>
                      <a:pt x="1254" y="0"/>
                    </a:lnTo>
                    <a:lnTo>
                      <a:pt x="1256" y="0"/>
                    </a:lnTo>
                    <a:lnTo>
                      <a:pt x="1258" y="0"/>
                    </a:lnTo>
                    <a:lnTo>
                      <a:pt x="1260" y="0"/>
                    </a:lnTo>
                    <a:lnTo>
                      <a:pt x="1262" y="0"/>
                    </a:lnTo>
                    <a:lnTo>
                      <a:pt x="1264" y="0"/>
                    </a:lnTo>
                    <a:lnTo>
                      <a:pt x="1266" y="0"/>
                    </a:lnTo>
                    <a:lnTo>
                      <a:pt x="1268" y="1"/>
                    </a:lnTo>
                    <a:lnTo>
                      <a:pt x="1270" y="1"/>
                    </a:lnTo>
                    <a:lnTo>
                      <a:pt x="1272" y="1"/>
                    </a:lnTo>
                    <a:lnTo>
                      <a:pt x="1274" y="2"/>
                    </a:lnTo>
                    <a:lnTo>
                      <a:pt x="1276" y="2"/>
                    </a:lnTo>
                    <a:lnTo>
                      <a:pt x="1277" y="2"/>
                    </a:lnTo>
                  </a:path>
                </a:pathLst>
              </a:cu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</p:grpSp>
        <p:sp>
          <p:nvSpPr>
            <p:cNvPr id="23662" name="Rectangle 42">
              <a:extLst>
                <a:ext uri="{FF2B5EF4-FFF2-40B4-BE49-F238E27FC236}">
                  <a16:creationId xmlns:a16="http://schemas.microsoft.com/office/drawing/2014/main" id="{9F0B1BD5-C75D-4B5B-83D8-A9B2A62792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9288" y="5907088"/>
              <a:ext cx="361950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00B0F0"/>
                  </a:solidFill>
                  <a:latin typeface="Symbol" panose="05050102010706020507" pitchFamily="18" charset="2"/>
                </a:rPr>
                <a:t>-0.5p</a:t>
              </a:r>
              <a:endParaRPr lang="en-US" altLang="en-US" sz="1200">
                <a:solidFill>
                  <a:srgbClr val="00B0F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3663" name="Rectangle 45">
              <a:extLst>
                <a:ext uri="{FF2B5EF4-FFF2-40B4-BE49-F238E27FC236}">
                  <a16:creationId xmlns:a16="http://schemas.microsoft.com/office/drawing/2014/main" id="{07F9C84A-EC73-45DB-A0C9-DC0EBAADE9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22475" y="5907088"/>
              <a:ext cx="276225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00B0F0"/>
                  </a:solidFill>
                  <a:latin typeface="Symbol" panose="05050102010706020507" pitchFamily="18" charset="2"/>
                </a:rPr>
                <a:t>0.5p</a:t>
              </a:r>
              <a:endParaRPr lang="en-US" altLang="en-US" sz="1200">
                <a:solidFill>
                  <a:srgbClr val="00B0F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3664" name="Rectangle 47">
              <a:extLst>
                <a:ext uri="{FF2B5EF4-FFF2-40B4-BE49-F238E27FC236}">
                  <a16:creationId xmlns:a16="http://schemas.microsoft.com/office/drawing/2014/main" id="{7B2A29D8-3C29-4D87-8D0F-C7B772AF47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70188" y="5907088"/>
              <a:ext cx="84137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00B0F0"/>
                  </a:solidFill>
                  <a:latin typeface="Symbol" panose="05050102010706020507" pitchFamily="18" charset="2"/>
                </a:rPr>
                <a:t>p</a:t>
              </a:r>
              <a:endParaRPr lang="en-US" altLang="en-US" sz="1200">
                <a:solidFill>
                  <a:srgbClr val="00B0F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3665" name="Rectangle 49">
              <a:extLst>
                <a:ext uri="{FF2B5EF4-FFF2-40B4-BE49-F238E27FC236}">
                  <a16:creationId xmlns:a16="http://schemas.microsoft.com/office/drawing/2014/main" id="{060D8CB4-2360-499A-87E8-34C26D7E02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82963" y="5907088"/>
              <a:ext cx="276225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00B0F0"/>
                  </a:solidFill>
                  <a:latin typeface="Symbol" panose="05050102010706020507" pitchFamily="18" charset="2"/>
                </a:rPr>
                <a:t>1.5p</a:t>
              </a:r>
              <a:endParaRPr lang="en-US" altLang="en-US" sz="1200">
                <a:solidFill>
                  <a:srgbClr val="00B0F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3666" name="Rectangle 51">
              <a:extLst>
                <a:ext uri="{FF2B5EF4-FFF2-40B4-BE49-F238E27FC236}">
                  <a16:creationId xmlns:a16="http://schemas.microsoft.com/office/drawing/2014/main" id="{E9806594-C2DC-4F0E-AE09-509977CDCA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6225" y="5907088"/>
              <a:ext cx="161925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00B0F0"/>
                  </a:solidFill>
                  <a:latin typeface="Symbol" panose="05050102010706020507" pitchFamily="18" charset="2"/>
                </a:rPr>
                <a:t>2p</a:t>
              </a:r>
              <a:endParaRPr lang="en-US" altLang="en-US" sz="1200">
                <a:solidFill>
                  <a:srgbClr val="00B0F0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11" name="Group 203">
            <a:extLst>
              <a:ext uri="{FF2B5EF4-FFF2-40B4-BE49-F238E27FC236}">
                <a16:creationId xmlns:a16="http://schemas.microsoft.com/office/drawing/2014/main" id="{A3398AE2-32FF-45AD-989D-2C2834925B72}"/>
              </a:ext>
            </a:extLst>
          </p:cNvPr>
          <p:cNvGrpSpPr>
            <a:grpSpLocks/>
          </p:cNvGrpSpPr>
          <p:nvPr/>
        </p:nvGrpSpPr>
        <p:grpSpPr bwMode="auto">
          <a:xfrm>
            <a:off x="4692650" y="2233613"/>
            <a:ext cx="4092575" cy="1374775"/>
            <a:chOff x="4692650" y="2233613"/>
            <a:chExt cx="4092575" cy="1374775"/>
          </a:xfrm>
        </p:grpSpPr>
        <p:grpSp>
          <p:nvGrpSpPr>
            <p:cNvPr id="23612" name="Group 409">
              <a:extLst>
                <a:ext uri="{FF2B5EF4-FFF2-40B4-BE49-F238E27FC236}">
                  <a16:creationId xmlns:a16="http://schemas.microsoft.com/office/drawing/2014/main" id="{31647908-0CEE-4795-86A3-651A7C7A3CD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92650" y="2233613"/>
              <a:ext cx="4092575" cy="1374775"/>
              <a:chOff x="4692010" y="1892666"/>
              <a:chExt cx="4092704" cy="1373876"/>
            </a:xfrm>
          </p:grpSpPr>
          <p:grpSp>
            <p:nvGrpSpPr>
              <p:cNvPr id="23618" name="Group 12">
                <a:extLst>
                  <a:ext uri="{FF2B5EF4-FFF2-40B4-BE49-F238E27FC236}">
                    <a16:creationId xmlns:a16="http://schemas.microsoft.com/office/drawing/2014/main" id="{BD9D1E97-F2AD-4D28-ACEC-7D3E95DA9B0C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4692010" y="1893354"/>
                <a:ext cx="4092704" cy="1373188"/>
                <a:chOff x="3090" y="946"/>
                <a:chExt cx="1793" cy="865"/>
              </a:xfrm>
            </p:grpSpPr>
            <p:sp>
              <p:nvSpPr>
                <p:cNvPr id="23620" name="AutoShape 11">
                  <a:extLst>
                    <a:ext uri="{FF2B5EF4-FFF2-40B4-BE49-F238E27FC236}">
                      <a16:creationId xmlns:a16="http://schemas.microsoft.com/office/drawing/2014/main" id="{46463771-7B3A-44E7-9E9A-4B8356DB1B11}"/>
                    </a:ext>
                  </a:extLst>
                </p:cNvPr>
                <p:cNvSpPr>
                  <a:spLocks noChangeAspect="1" noChangeArrowheads="1" noTextEdit="1"/>
                </p:cNvSpPr>
                <p:nvPr/>
              </p:nvSpPr>
              <p:spPr bwMode="auto">
                <a:xfrm>
                  <a:off x="3090" y="947"/>
                  <a:ext cx="1784" cy="8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621" name="Rectangle 13">
                  <a:extLst>
                    <a:ext uri="{FF2B5EF4-FFF2-40B4-BE49-F238E27FC236}">
                      <a16:creationId xmlns:a16="http://schemas.microsoft.com/office/drawing/2014/main" id="{3C64D24F-DE73-459F-BA7D-51D2120C75E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91" y="948"/>
                  <a:ext cx="1782" cy="862"/>
                </a:xfrm>
                <a:prstGeom prst="rect">
                  <a:avLst/>
                </a:prstGeom>
                <a:solidFill>
                  <a:srgbClr val="FFFFFF"/>
                </a:solidFill>
                <a:ln w="1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ts val="6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"/>
                    <a:defRPr sz="24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80000"/>
                    <a:buFont typeface="Wingdings 2" panose="05020102010507070707" pitchFamily="18" charset="2"/>
                    <a:buChar char=""/>
                    <a:defRPr sz="21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E0752F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rgbClr val="FEC3AE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CA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3622" name="Line 14">
                  <a:extLst>
                    <a:ext uri="{FF2B5EF4-FFF2-40B4-BE49-F238E27FC236}">
                      <a16:creationId xmlns:a16="http://schemas.microsoft.com/office/drawing/2014/main" id="{FA8FEFA3-BD5D-4227-96B9-FF1BF722BED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362" y="948"/>
                  <a:ext cx="1" cy="860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623" name="Line 15">
                  <a:extLst>
                    <a:ext uri="{FF2B5EF4-FFF2-40B4-BE49-F238E27FC236}">
                      <a16:creationId xmlns:a16="http://schemas.microsoft.com/office/drawing/2014/main" id="{5DEC12C9-31F4-4AF0-9F08-96B2CA2ECB8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363" y="948"/>
                  <a:ext cx="1" cy="860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624" name="Line 16">
                  <a:extLst>
                    <a:ext uri="{FF2B5EF4-FFF2-40B4-BE49-F238E27FC236}">
                      <a16:creationId xmlns:a16="http://schemas.microsoft.com/office/drawing/2014/main" id="{737D9E6F-2311-48C7-8D1B-F0BF9313C0C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956" y="948"/>
                  <a:ext cx="1" cy="860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625" name="Line 17">
                  <a:extLst>
                    <a:ext uri="{FF2B5EF4-FFF2-40B4-BE49-F238E27FC236}">
                      <a16:creationId xmlns:a16="http://schemas.microsoft.com/office/drawing/2014/main" id="{77B6DF89-2DEB-471C-A03A-28566C95FAC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957" y="948"/>
                  <a:ext cx="1" cy="860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626" name="Line 18">
                  <a:extLst>
                    <a:ext uri="{FF2B5EF4-FFF2-40B4-BE49-F238E27FC236}">
                      <a16:creationId xmlns:a16="http://schemas.microsoft.com/office/drawing/2014/main" id="{D224A718-04E8-426B-A9F7-E24D51B00D0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252" y="948"/>
                  <a:ext cx="1" cy="860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627" name="Line 19">
                  <a:extLst>
                    <a:ext uri="{FF2B5EF4-FFF2-40B4-BE49-F238E27FC236}">
                      <a16:creationId xmlns:a16="http://schemas.microsoft.com/office/drawing/2014/main" id="{587BAEB2-67B8-4B5C-B18D-47BEBF0896F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254" y="948"/>
                  <a:ext cx="1" cy="860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628" name="Line 20">
                  <a:extLst>
                    <a:ext uri="{FF2B5EF4-FFF2-40B4-BE49-F238E27FC236}">
                      <a16:creationId xmlns:a16="http://schemas.microsoft.com/office/drawing/2014/main" id="{5EAE6DBE-4763-4DA3-8D3A-49610B1471D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551" y="948"/>
                  <a:ext cx="1" cy="860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629" name="Line 21">
                  <a:extLst>
                    <a:ext uri="{FF2B5EF4-FFF2-40B4-BE49-F238E27FC236}">
                      <a16:creationId xmlns:a16="http://schemas.microsoft.com/office/drawing/2014/main" id="{76285E0D-E86B-4A45-8587-1F39BC8546B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552" y="948"/>
                  <a:ext cx="1" cy="860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630" name="Line 22">
                  <a:extLst>
                    <a:ext uri="{FF2B5EF4-FFF2-40B4-BE49-F238E27FC236}">
                      <a16:creationId xmlns:a16="http://schemas.microsoft.com/office/drawing/2014/main" id="{E997CE76-2A50-4D13-A568-6AFAE12DA9F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848" y="948"/>
                  <a:ext cx="1" cy="860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631" name="Line 23">
                  <a:extLst>
                    <a:ext uri="{FF2B5EF4-FFF2-40B4-BE49-F238E27FC236}">
                      <a16:creationId xmlns:a16="http://schemas.microsoft.com/office/drawing/2014/main" id="{D5AA082E-236C-4367-B2D8-49020E70E13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849" y="948"/>
                  <a:ext cx="1" cy="860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632" name="Line 24">
                  <a:extLst>
                    <a:ext uri="{FF2B5EF4-FFF2-40B4-BE49-F238E27FC236}">
                      <a16:creationId xmlns:a16="http://schemas.microsoft.com/office/drawing/2014/main" id="{B41F5E6C-3A66-4B95-8CA7-B0E9288ED94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93" y="1592"/>
                  <a:ext cx="1780" cy="1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633" name="Line 25">
                  <a:extLst>
                    <a:ext uri="{FF2B5EF4-FFF2-40B4-BE49-F238E27FC236}">
                      <a16:creationId xmlns:a16="http://schemas.microsoft.com/office/drawing/2014/main" id="{93687B49-A23F-47F4-A83C-0ED3A38879C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93" y="1594"/>
                  <a:ext cx="1780" cy="1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634" name="Line 26">
                  <a:extLst>
                    <a:ext uri="{FF2B5EF4-FFF2-40B4-BE49-F238E27FC236}">
                      <a16:creationId xmlns:a16="http://schemas.microsoft.com/office/drawing/2014/main" id="{6BAEA50C-70FB-4BB6-A77C-0169EE8004E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93" y="1163"/>
                  <a:ext cx="1780" cy="1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635" name="Line 27">
                  <a:extLst>
                    <a:ext uri="{FF2B5EF4-FFF2-40B4-BE49-F238E27FC236}">
                      <a16:creationId xmlns:a16="http://schemas.microsoft.com/office/drawing/2014/main" id="{B136F407-8BA4-4B74-8951-D8940DB67EA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93" y="1164"/>
                  <a:ext cx="1780" cy="1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636" name="Line 28">
                  <a:extLst>
                    <a:ext uri="{FF2B5EF4-FFF2-40B4-BE49-F238E27FC236}">
                      <a16:creationId xmlns:a16="http://schemas.microsoft.com/office/drawing/2014/main" id="{E68255A3-28E3-410D-8D9C-7935D628E65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93" y="1376"/>
                  <a:ext cx="1780" cy="1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637" name="Line 29">
                  <a:extLst>
                    <a:ext uri="{FF2B5EF4-FFF2-40B4-BE49-F238E27FC236}">
                      <a16:creationId xmlns:a16="http://schemas.microsoft.com/office/drawing/2014/main" id="{BED7C0A2-3ED1-4AB5-951E-CD0F82FA805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93" y="1378"/>
                  <a:ext cx="1780" cy="1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638" name="Line 30">
                  <a:extLst>
                    <a:ext uri="{FF2B5EF4-FFF2-40B4-BE49-F238E27FC236}">
                      <a16:creationId xmlns:a16="http://schemas.microsoft.com/office/drawing/2014/main" id="{A6ADA778-1B01-4622-A62C-ECAD079A8DC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93" y="1379"/>
                  <a:ext cx="1780" cy="1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639" name="Line 31">
                  <a:extLst>
                    <a:ext uri="{FF2B5EF4-FFF2-40B4-BE49-F238E27FC236}">
                      <a16:creationId xmlns:a16="http://schemas.microsoft.com/office/drawing/2014/main" id="{E44E5ADE-0BB1-4EF7-9A26-7FCBB523BD1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93" y="1380"/>
                  <a:ext cx="1780" cy="1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 type="stealth" w="lg" len="lg"/>
                  <a:tailEnd type="stealth" w="lg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640" name="Rectangle 32">
                  <a:extLst>
                    <a:ext uri="{FF2B5EF4-FFF2-40B4-BE49-F238E27FC236}">
                      <a16:creationId xmlns:a16="http://schemas.microsoft.com/office/drawing/2014/main" id="{6C6FF637-E64D-4ACC-AD8D-DB582922202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832" y="1322"/>
                  <a:ext cx="35" cy="5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spcBef>
                      <a:spcPts val="6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"/>
                    <a:defRPr sz="24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80000"/>
                    <a:buFont typeface="Wingdings 2" panose="05020102010507070707" pitchFamily="18" charset="2"/>
                    <a:buChar char=""/>
                    <a:defRPr sz="21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E0752F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rgbClr val="FEC3AE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400" i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x</a:t>
                  </a: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3641" name="Freeform 33">
                  <a:extLst>
                    <a:ext uri="{FF2B5EF4-FFF2-40B4-BE49-F238E27FC236}">
                      <a16:creationId xmlns:a16="http://schemas.microsoft.com/office/drawing/2014/main" id="{4C6F1F3F-6D15-4EE6-B064-B4B9C13C924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854" y="1364"/>
                  <a:ext cx="16" cy="30"/>
                </a:xfrm>
                <a:custGeom>
                  <a:avLst/>
                  <a:gdLst>
                    <a:gd name="T0" fmla="*/ 0 w 16"/>
                    <a:gd name="T1" fmla="*/ 0 h 30"/>
                    <a:gd name="T2" fmla="*/ 16 w 16"/>
                    <a:gd name="T3" fmla="*/ 15 h 30"/>
                    <a:gd name="T4" fmla="*/ 0 w 16"/>
                    <a:gd name="T5" fmla="*/ 30 h 30"/>
                    <a:gd name="T6" fmla="*/ 0 w 16"/>
                    <a:gd name="T7" fmla="*/ 0 h 3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6"/>
                    <a:gd name="T13" fmla="*/ 0 h 30"/>
                    <a:gd name="T14" fmla="*/ 16 w 16"/>
                    <a:gd name="T15" fmla="*/ 30 h 3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6" h="30">
                      <a:moveTo>
                        <a:pt x="0" y="0"/>
                      </a:moveTo>
                      <a:lnTo>
                        <a:pt x="16" y="15"/>
                      </a:lnTo>
                      <a:lnTo>
                        <a:pt x="0" y="3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1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642" name="Line 34">
                  <a:extLst>
                    <a:ext uri="{FF2B5EF4-FFF2-40B4-BE49-F238E27FC236}">
                      <a16:creationId xmlns:a16="http://schemas.microsoft.com/office/drawing/2014/main" id="{0C49AC03-846E-4C71-89FA-7A4EA230368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657" y="948"/>
                  <a:ext cx="1" cy="860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643" name="Line 35">
                  <a:extLst>
                    <a:ext uri="{FF2B5EF4-FFF2-40B4-BE49-F238E27FC236}">
                      <a16:creationId xmlns:a16="http://schemas.microsoft.com/office/drawing/2014/main" id="{74580F3F-3902-447F-8417-4D777DFFAD7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659" y="948"/>
                  <a:ext cx="1" cy="860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644" name="Line 36">
                  <a:extLst>
                    <a:ext uri="{FF2B5EF4-FFF2-40B4-BE49-F238E27FC236}">
                      <a16:creationId xmlns:a16="http://schemas.microsoft.com/office/drawing/2014/main" id="{A3FFF09D-85E8-4D4E-9971-1704B9E2DC0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660" y="948"/>
                  <a:ext cx="1" cy="860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645" name="Line 37">
                  <a:extLst>
                    <a:ext uri="{FF2B5EF4-FFF2-40B4-BE49-F238E27FC236}">
                      <a16:creationId xmlns:a16="http://schemas.microsoft.com/office/drawing/2014/main" id="{6290C70D-EF15-4801-B2D1-9FF70832A47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661" y="948"/>
                  <a:ext cx="1" cy="86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 type="stealth" w="lg" len="lg"/>
                  <a:tailEnd type="stealth" w="lg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646" name="Rectangle 38">
                  <a:extLst>
                    <a:ext uri="{FF2B5EF4-FFF2-40B4-BE49-F238E27FC236}">
                      <a16:creationId xmlns:a16="http://schemas.microsoft.com/office/drawing/2014/main" id="{AF5C0044-5389-4198-B732-9F8FFB9820B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680" y="946"/>
                  <a:ext cx="35" cy="5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spcBef>
                      <a:spcPts val="6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"/>
                    <a:defRPr sz="24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80000"/>
                    <a:buFont typeface="Wingdings 2" panose="05020102010507070707" pitchFamily="18" charset="2"/>
                    <a:buChar char=""/>
                    <a:defRPr sz="21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E0752F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rgbClr val="FEC3AE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400" i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y</a:t>
                  </a: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3647" name="Freeform 39">
                  <a:extLst>
                    <a:ext uri="{FF2B5EF4-FFF2-40B4-BE49-F238E27FC236}">
                      <a16:creationId xmlns:a16="http://schemas.microsoft.com/office/drawing/2014/main" id="{CBE90613-6D5B-4A04-9086-AC4D3FFF6DC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45" y="950"/>
                  <a:ext cx="30" cy="15"/>
                </a:xfrm>
                <a:custGeom>
                  <a:avLst/>
                  <a:gdLst>
                    <a:gd name="T0" fmla="*/ 0 w 30"/>
                    <a:gd name="T1" fmla="*/ 15 h 15"/>
                    <a:gd name="T2" fmla="*/ 15 w 30"/>
                    <a:gd name="T3" fmla="*/ 0 h 15"/>
                    <a:gd name="T4" fmla="*/ 30 w 30"/>
                    <a:gd name="T5" fmla="*/ 15 h 15"/>
                    <a:gd name="T6" fmla="*/ 0 w 30"/>
                    <a:gd name="T7" fmla="*/ 15 h 15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0"/>
                    <a:gd name="T13" fmla="*/ 0 h 15"/>
                    <a:gd name="T14" fmla="*/ 30 w 30"/>
                    <a:gd name="T15" fmla="*/ 15 h 15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0" h="15">
                      <a:moveTo>
                        <a:pt x="0" y="15"/>
                      </a:moveTo>
                      <a:lnTo>
                        <a:pt x="15" y="0"/>
                      </a:lnTo>
                      <a:lnTo>
                        <a:pt x="30" y="15"/>
                      </a:lnTo>
                      <a:lnTo>
                        <a:pt x="0" y="1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1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648" name="Rectangle 40">
                  <a:extLst>
                    <a:ext uri="{FF2B5EF4-FFF2-40B4-BE49-F238E27FC236}">
                      <a16:creationId xmlns:a16="http://schemas.microsoft.com/office/drawing/2014/main" id="{ED52AAAF-C151-447D-B6FF-8C692F51FBA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91" y="948"/>
                  <a:ext cx="1782" cy="862"/>
                </a:xfrm>
                <a:prstGeom prst="rect">
                  <a:avLst/>
                </a:prstGeom>
                <a:noFill/>
                <a:ln w="3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ts val="6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"/>
                    <a:defRPr sz="24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80000"/>
                    <a:buFont typeface="Wingdings 2" panose="05020102010507070707" pitchFamily="18" charset="2"/>
                    <a:buChar char=""/>
                    <a:defRPr sz="21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E0752F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rgbClr val="FEC3AE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CA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3649" name="Line 41">
                  <a:extLst>
                    <a:ext uri="{FF2B5EF4-FFF2-40B4-BE49-F238E27FC236}">
                      <a16:creationId xmlns:a16="http://schemas.microsoft.com/office/drawing/2014/main" id="{4281DD8B-FEB8-4790-ACC6-C29C56FE24F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363" y="1368"/>
                  <a:ext cx="1" cy="24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650" name="Rectangle 42">
                  <a:extLst>
                    <a:ext uri="{FF2B5EF4-FFF2-40B4-BE49-F238E27FC236}">
                      <a16:creationId xmlns:a16="http://schemas.microsoft.com/office/drawing/2014/main" id="{E727AB82-B373-4171-A09E-8D1EC6EF57B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28" y="1392"/>
                  <a:ext cx="88" cy="5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spcBef>
                      <a:spcPts val="6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"/>
                    <a:defRPr sz="24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80000"/>
                    <a:buFont typeface="Wingdings 2" panose="05020102010507070707" pitchFamily="18" charset="2"/>
                    <a:buChar char=""/>
                    <a:defRPr sz="21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E0752F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rgbClr val="FEC3AE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400">
                      <a:solidFill>
                        <a:srgbClr val="000000"/>
                      </a:solidFill>
                      <a:latin typeface="Symbol" panose="05050102010706020507" pitchFamily="18" charset="2"/>
                    </a:rPr>
                    <a:t>-0.5p</a:t>
                  </a: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3651" name="Rectangle 43">
                  <a:extLst>
                    <a:ext uri="{FF2B5EF4-FFF2-40B4-BE49-F238E27FC236}">
                      <a16:creationId xmlns:a16="http://schemas.microsoft.com/office/drawing/2014/main" id="{4F348257-B2E8-44FC-8C74-BB1C483E161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666" y="1392"/>
                  <a:ext cx="33" cy="5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spcBef>
                      <a:spcPts val="6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"/>
                    <a:defRPr sz="24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80000"/>
                    <a:buFont typeface="Wingdings 2" panose="05020102010507070707" pitchFamily="18" charset="2"/>
                    <a:buChar char=""/>
                    <a:defRPr sz="21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E0752F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rgbClr val="FEC3AE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400">
                      <a:solidFill>
                        <a:srgbClr val="000000"/>
                      </a:solidFill>
                      <a:latin typeface="Symbol" panose="05050102010706020507" pitchFamily="18" charset="2"/>
                    </a:rPr>
                    <a:t>0</a:t>
                  </a: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3652" name="Line 44">
                  <a:extLst>
                    <a:ext uri="{FF2B5EF4-FFF2-40B4-BE49-F238E27FC236}">
                      <a16:creationId xmlns:a16="http://schemas.microsoft.com/office/drawing/2014/main" id="{59AD4F48-2FC7-44E9-AC6C-EC878BDA232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957" y="1368"/>
                  <a:ext cx="1" cy="24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653" name="Rectangle 45">
                  <a:extLst>
                    <a:ext uri="{FF2B5EF4-FFF2-40B4-BE49-F238E27FC236}">
                      <a16:creationId xmlns:a16="http://schemas.microsoft.com/office/drawing/2014/main" id="{7A3B7AE2-244A-45EF-B73A-7F75C2852AB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30" y="1392"/>
                  <a:ext cx="71" cy="5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spcBef>
                      <a:spcPts val="6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"/>
                    <a:defRPr sz="24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80000"/>
                    <a:buFont typeface="Wingdings 2" panose="05020102010507070707" pitchFamily="18" charset="2"/>
                    <a:buChar char=""/>
                    <a:defRPr sz="21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E0752F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rgbClr val="FEC3AE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400">
                      <a:solidFill>
                        <a:srgbClr val="000000"/>
                      </a:solidFill>
                      <a:latin typeface="Symbol" panose="05050102010706020507" pitchFamily="18" charset="2"/>
                    </a:rPr>
                    <a:t>0.5p</a:t>
                  </a: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3654" name="Line 46">
                  <a:extLst>
                    <a:ext uri="{FF2B5EF4-FFF2-40B4-BE49-F238E27FC236}">
                      <a16:creationId xmlns:a16="http://schemas.microsoft.com/office/drawing/2014/main" id="{852BE29F-E3C5-4514-B45B-8D467584C4E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255" y="1368"/>
                  <a:ext cx="1" cy="24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655" name="Rectangle 47">
                  <a:extLst>
                    <a:ext uri="{FF2B5EF4-FFF2-40B4-BE49-F238E27FC236}">
                      <a16:creationId xmlns:a16="http://schemas.microsoft.com/office/drawing/2014/main" id="{55114DE0-6C73-4F03-A5EE-9075FAFB657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57" y="1392"/>
                  <a:ext cx="33" cy="5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spcBef>
                      <a:spcPts val="6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"/>
                    <a:defRPr sz="24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80000"/>
                    <a:buFont typeface="Wingdings 2" panose="05020102010507070707" pitchFamily="18" charset="2"/>
                    <a:buChar char=""/>
                    <a:defRPr sz="21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E0752F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rgbClr val="FEC3AE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400">
                      <a:solidFill>
                        <a:srgbClr val="000000"/>
                      </a:solidFill>
                      <a:latin typeface="Symbol" panose="05050102010706020507" pitchFamily="18" charset="2"/>
                    </a:rPr>
                    <a:t>p</a:t>
                  </a: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3656" name="Line 48">
                  <a:extLst>
                    <a:ext uri="{FF2B5EF4-FFF2-40B4-BE49-F238E27FC236}">
                      <a16:creationId xmlns:a16="http://schemas.microsoft.com/office/drawing/2014/main" id="{D99D503A-062A-4B88-B422-9F5EFA1011E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552" y="1368"/>
                  <a:ext cx="1" cy="24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657" name="Rectangle 49">
                  <a:extLst>
                    <a:ext uri="{FF2B5EF4-FFF2-40B4-BE49-F238E27FC236}">
                      <a16:creationId xmlns:a16="http://schemas.microsoft.com/office/drawing/2014/main" id="{BE0A0BC2-416A-4151-9023-7540B05FEF9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526" y="1392"/>
                  <a:ext cx="71" cy="5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spcBef>
                      <a:spcPts val="6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"/>
                    <a:defRPr sz="24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80000"/>
                    <a:buFont typeface="Wingdings 2" panose="05020102010507070707" pitchFamily="18" charset="2"/>
                    <a:buChar char=""/>
                    <a:defRPr sz="21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E0752F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rgbClr val="FEC3AE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400">
                      <a:solidFill>
                        <a:srgbClr val="000000"/>
                      </a:solidFill>
                      <a:latin typeface="Symbol" panose="05050102010706020507" pitchFamily="18" charset="2"/>
                    </a:rPr>
                    <a:t>1.5p</a:t>
                  </a: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3658" name="Line 50">
                  <a:extLst>
                    <a:ext uri="{FF2B5EF4-FFF2-40B4-BE49-F238E27FC236}">
                      <a16:creationId xmlns:a16="http://schemas.microsoft.com/office/drawing/2014/main" id="{A5B7A693-5366-4F0D-AFD0-A0362981D52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849" y="1368"/>
                  <a:ext cx="1" cy="24"/>
                </a:xfrm>
                <a:prstGeom prst="line">
                  <a:avLst/>
                </a:prstGeom>
                <a:noFill/>
                <a:ln w="1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  <p:sp>
              <p:nvSpPr>
                <p:cNvPr id="23659" name="Rectangle 51">
                  <a:extLst>
                    <a:ext uri="{FF2B5EF4-FFF2-40B4-BE49-F238E27FC236}">
                      <a16:creationId xmlns:a16="http://schemas.microsoft.com/office/drawing/2014/main" id="{87A329F9-05AF-4A9D-A878-B8BD96BE47B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834" y="1392"/>
                  <a:ext cx="49" cy="5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spcBef>
                      <a:spcPts val="6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"/>
                    <a:defRPr sz="24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80000"/>
                    <a:buFont typeface="Wingdings 2" panose="05020102010507070707" pitchFamily="18" charset="2"/>
                    <a:buChar char=""/>
                    <a:defRPr sz="21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E0752F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rgbClr val="FEC3AE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400">
                      <a:solidFill>
                        <a:srgbClr val="000000"/>
                      </a:solidFill>
                      <a:latin typeface="Symbol" panose="05050102010706020507" pitchFamily="18" charset="2"/>
                    </a:rPr>
                    <a:t>2p</a:t>
                  </a:r>
                  <a:endParaRPr lang="en-US" altLang="en-US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3660" name="Rectangle 54">
                  <a:extLst>
                    <a:ext uri="{FF2B5EF4-FFF2-40B4-BE49-F238E27FC236}">
                      <a16:creationId xmlns:a16="http://schemas.microsoft.com/office/drawing/2014/main" id="{5C4E27DC-802E-401A-8C6F-0E29E0F9F33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91" y="948"/>
                  <a:ext cx="1782" cy="862"/>
                </a:xfrm>
                <a:prstGeom prst="rect">
                  <a:avLst/>
                </a:prstGeom>
                <a:noFill/>
                <a:ln w="3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ts val="600"/>
                    </a:spcBef>
                    <a:buClr>
                      <a:schemeClr val="accent1"/>
                    </a:buClr>
                    <a:buSzPct val="70000"/>
                    <a:buFont typeface="Wingdings" panose="05000000000000000000" pitchFamily="2" charset="2"/>
                    <a:buChar char=""/>
                    <a:defRPr sz="24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1"/>
                    </a:buClr>
                    <a:buSzPct val="80000"/>
                    <a:buFont typeface="Wingdings 2" panose="05020102010507070707" pitchFamily="18" charset="2"/>
                    <a:buChar char=""/>
                    <a:defRPr sz="21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E0752F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rgbClr val="FEC3AE"/>
                    </a:buClr>
                    <a:buSzPct val="60000"/>
                    <a:buFont typeface="Wingdings" panose="05000000000000000000" pitchFamily="2" charset="2"/>
                    <a:buChar char=""/>
                    <a:defRPr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anose="05020102010507070707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anose="020406040505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CA" altLang="en-US" sz="180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23619" name="Freeform 52">
                <a:extLst>
                  <a:ext uri="{FF2B5EF4-FFF2-40B4-BE49-F238E27FC236}">
                    <a16:creationId xmlns:a16="http://schemas.microsoft.com/office/drawing/2014/main" id="{5794D5FE-858C-4CD4-A878-D44113FE8D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00768" y="1892666"/>
                <a:ext cx="4063031" cy="1362075"/>
              </a:xfrm>
              <a:custGeom>
                <a:avLst/>
                <a:gdLst>
                  <a:gd name="T0" fmla="*/ 2147483646 w 1277"/>
                  <a:gd name="T1" fmla="*/ 2147483646 h 616"/>
                  <a:gd name="T2" fmla="*/ 2147483646 w 1277"/>
                  <a:gd name="T3" fmla="*/ 2147483646 h 616"/>
                  <a:gd name="T4" fmla="*/ 2147483646 w 1277"/>
                  <a:gd name="T5" fmla="*/ 2147483646 h 616"/>
                  <a:gd name="T6" fmla="*/ 2147483646 w 1277"/>
                  <a:gd name="T7" fmla="*/ 2147483646 h 616"/>
                  <a:gd name="T8" fmla="*/ 2147483646 w 1277"/>
                  <a:gd name="T9" fmla="*/ 2147483646 h 616"/>
                  <a:gd name="T10" fmla="*/ 2147483646 w 1277"/>
                  <a:gd name="T11" fmla="*/ 2147483646 h 616"/>
                  <a:gd name="T12" fmla="*/ 2147483646 w 1277"/>
                  <a:gd name="T13" fmla="*/ 2147483646 h 616"/>
                  <a:gd name="T14" fmla="*/ 2147483646 w 1277"/>
                  <a:gd name="T15" fmla="*/ 2147483646 h 616"/>
                  <a:gd name="T16" fmla="*/ 2147483646 w 1277"/>
                  <a:gd name="T17" fmla="*/ 2147483646 h 616"/>
                  <a:gd name="T18" fmla="*/ 2147483646 w 1277"/>
                  <a:gd name="T19" fmla="*/ 2147483646 h 616"/>
                  <a:gd name="T20" fmla="*/ 2147483646 w 1277"/>
                  <a:gd name="T21" fmla="*/ 2147483646 h 616"/>
                  <a:gd name="T22" fmla="*/ 2147483646 w 1277"/>
                  <a:gd name="T23" fmla="*/ 2147483646 h 616"/>
                  <a:gd name="T24" fmla="*/ 2147483646 w 1277"/>
                  <a:gd name="T25" fmla="*/ 2147483646 h 616"/>
                  <a:gd name="T26" fmla="*/ 2147483646 w 1277"/>
                  <a:gd name="T27" fmla="*/ 2147483646 h 616"/>
                  <a:gd name="T28" fmla="*/ 2147483646 w 1277"/>
                  <a:gd name="T29" fmla="*/ 2147483646 h 616"/>
                  <a:gd name="T30" fmla="*/ 2147483646 w 1277"/>
                  <a:gd name="T31" fmla="*/ 2147483646 h 616"/>
                  <a:gd name="T32" fmla="*/ 2147483646 w 1277"/>
                  <a:gd name="T33" fmla="*/ 2147483646 h 616"/>
                  <a:gd name="T34" fmla="*/ 2147483646 w 1277"/>
                  <a:gd name="T35" fmla="*/ 2147483646 h 616"/>
                  <a:gd name="T36" fmla="*/ 2147483646 w 1277"/>
                  <a:gd name="T37" fmla="*/ 2147483646 h 616"/>
                  <a:gd name="T38" fmla="*/ 2147483646 w 1277"/>
                  <a:gd name="T39" fmla="*/ 2147483646 h 616"/>
                  <a:gd name="T40" fmla="*/ 2147483646 w 1277"/>
                  <a:gd name="T41" fmla="*/ 2147483646 h 616"/>
                  <a:gd name="T42" fmla="*/ 2147483646 w 1277"/>
                  <a:gd name="T43" fmla="*/ 2147483646 h 616"/>
                  <a:gd name="T44" fmla="*/ 2147483646 w 1277"/>
                  <a:gd name="T45" fmla="*/ 2147483646 h 616"/>
                  <a:gd name="T46" fmla="*/ 2147483646 w 1277"/>
                  <a:gd name="T47" fmla="*/ 2147483646 h 616"/>
                  <a:gd name="T48" fmla="*/ 2147483646 w 1277"/>
                  <a:gd name="T49" fmla="*/ 2147483646 h 616"/>
                  <a:gd name="T50" fmla="*/ 2147483646 w 1277"/>
                  <a:gd name="T51" fmla="*/ 2147483646 h 616"/>
                  <a:gd name="T52" fmla="*/ 2147483646 w 1277"/>
                  <a:gd name="T53" fmla="*/ 2147483646 h 616"/>
                  <a:gd name="T54" fmla="*/ 2147483646 w 1277"/>
                  <a:gd name="T55" fmla="*/ 2147483646 h 616"/>
                  <a:gd name="T56" fmla="*/ 2147483646 w 1277"/>
                  <a:gd name="T57" fmla="*/ 2147483646 h 616"/>
                  <a:gd name="T58" fmla="*/ 2147483646 w 1277"/>
                  <a:gd name="T59" fmla="*/ 2147483646 h 616"/>
                  <a:gd name="T60" fmla="*/ 2147483646 w 1277"/>
                  <a:gd name="T61" fmla="*/ 2147483646 h 616"/>
                  <a:gd name="T62" fmla="*/ 2147483646 w 1277"/>
                  <a:gd name="T63" fmla="*/ 2147483646 h 616"/>
                  <a:gd name="T64" fmla="*/ 2147483646 w 1277"/>
                  <a:gd name="T65" fmla="*/ 2147483646 h 616"/>
                  <a:gd name="T66" fmla="*/ 2147483646 w 1277"/>
                  <a:gd name="T67" fmla="*/ 2147483646 h 616"/>
                  <a:gd name="T68" fmla="*/ 2147483646 w 1277"/>
                  <a:gd name="T69" fmla="*/ 2147483646 h 616"/>
                  <a:gd name="T70" fmla="*/ 2147483646 w 1277"/>
                  <a:gd name="T71" fmla="*/ 2147483646 h 616"/>
                  <a:gd name="T72" fmla="*/ 2147483646 w 1277"/>
                  <a:gd name="T73" fmla="*/ 2147483646 h 616"/>
                  <a:gd name="T74" fmla="*/ 2147483646 w 1277"/>
                  <a:gd name="T75" fmla="*/ 2147483646 h 616"/>
                  <a:gd name="T76" fmla="*/ 2147483646 w 1277"/>
                  <a:gd name="T77" fmla="*/ 2147483646 h 616"/>
                  <a:gd name="T78" fmla="*/ 2147483646 w 1277"/>
                  <a:gd name="T79" fmla="*/ 2147483646 h 616"/>
                  <a:gd name="T80" fmla="*/ 2147483646 w 1277"/>
                  <a:gd name="T81" fmla="*/ 2147483646 h 616"/>
                  <a:gd name="T82" fmla="*/ 2147483646 w 1277"/>
                  <a:gd name="T83" fmla="*/ 2147483646 h 616"/>
                  <a:gd name="T84" fmla="*/ 2147483646 w 1277"/>
                  <a:gd name="T85" fmla="*/ 2147483646 h 616"/>
                  <a:gd name="T86" fmla="*/ 2147483646 w 1277"/>
                  <a:gd name="T87" fmla="*/ 2147483646 h 616"/>
                  <a:gd name="T88" fmla="*/ 2147483646 w 1277"/>
                  <a:gd name="T89" fmla="*/ 2147483646 h 616"/>
                  <a:gd name="T90" fmla="*/ 2147483646 w 1277"/>
                  <a:gd name="T91" fmla="*/ 2147483646 h 616"/>
                  <a:gd name="T92" fmla="*/ 2147483646 w 1277"/>
                  <a:gd name="T93" fmla="*/ 2147483646 h 616"/>
                  <a:gd name="T94" fmla="*/ 2147483646 w 1277"/>
                  <a:gd name="T95" fmla="*/ 2147483646 h 616"/>
                  <a:gd name="T96" fmla="*/ 2147483646 w 1277"/>
                  <a:gd name="T97" fmla="*/ 2147483646 h 616"/>
                  <a:gd name="T98" fmla="*/ 2147483646 w 1277"/>
                  <a:gd name="T99" fmla="*/ 2147483646 h 616"/>
                  <a:gd name="T100" fmla="*/ 2147483646 w 1277"/>
                  <a:gd name="T101" fmla="*/ 2147483646 h 616"/>
                  <a:gd name="T102" fmla="*/ 2147483646 w 1277"/>
                  <a:gd name="T103" fmla="*/ 2147483646 h 616"/>
                  <a:gd name="T104" fmla="*/ 2147483646 w 1277"/>
                  <a:gd name="T105" fmla="*/ 2147483646 h 616"/>
                  <a:gd name="T106" fmla="*/ 2147483646 w 1277"/>
                  <a:gd name="T107" fmla="*/ 2147483646 h 616"/>
                  <a:gd name="T108" fmla="*/ 2147483646 w 1277"/>
                  <a:gd name="T109" fmla="*/ 2147483646 h 616"/>
                  <a:gd name="T110" fmla="*/ 2147483646 w 1277"/>
                  <a:gd name="T111" fmla="*/ 2147483646 h 616"/>
                  <a:gd name="T112" fmla="*/ 2147483646 w 1277"/>
                  <a:gd name="T113" fmla="*/ 2147483646 h 616"/>
                  <a:gd name="T114" fmla="*/ 2147483646 w 1277"/>
                  <a:gd name="T115" fmla="*/ 2147483646 h 61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w 1277"/>
                  <a:gd name="T175" fmla="*/ 0 h 616"/>
                  <a:gd name="T176" fmla="*/ 1277 w 1277"/>
                  <a:gd name="T177" fmla="*/ 616 h 61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T174" t="T175" r="T176" b="T177"/>
                <a:pathLst>
                  <a:path w="1277" h="616">
                    <a:moveTo>
                      <a:pt x="0" y="613"/>
                    </a:moveTo>
                    <a:lnTo>
                      <a:pt x="2" y="612"/>
                    </a:lnTo>
                    <a:lnTo>
                      <a:pt x="4" y="612"/>
                    </a:lnTo>
                    <a:lnTo>
                      <a:pt x="6" y="611"/>
                    </a:lnTo>
                    <a:lnTo>
                      <a:pt x="8" y="610"/>
                    </a:lnTo>
                    <a:lnTo>
                      <a:pt x="10" y="609"/>
                    </a:lnTo>
                    <a:lnTo>
                      <a:pt x="12" y="608"/>
                    </a:lnTo>
                    <a:lnTo>
                      <a:pt x="14" y="607"/>
                    </a:lnTo>
                    <a:lnTo>
                      <a:pt x="16" y="606"/>
                    </a:lnTo>
                    <a:lnTo>
                      <a:pt x="18" y="604"/>
                    </a:lnTo>
                    <a:lnTo>
                      <a:pt x="20" y="603"/>
                    </a:lnTo>
                    <a:lnTo>
                      <a:pt x="22" y="602"/>
                    </a:lnTo>
                    <a:lnTo>
                      <a:pt x="24" y="601"/>
                    </a:lnTo>
                    <a:lnTo>
                      <a:pt x="26" y="599"/>
                    </a:lnTo>
                    <a:lnTo>
                      <a:pt x="28" y="598"/>
                    </a:lnTo>
                    <a:lnTo>
                      <a:pt x="30" y="596"/>
                    </a:lnTo>
                    <a:lnTo>
                      <a:pt x="32" y="594"/>
                    </a:lnTo>
                    <a:lnTo>
                      <a:pt x="34" y="593"/>
                    </a:lnTo>
                    <a:lnTo>
                      <a:pt x="36" y="591"/>
                    </a:lnTo>
                    <a:lnTo>
                      <a:pt x="38" y="589"/>
                    </a:lnTo>
                    <a:lnTo>
                      <a:pt x="40" y="587"/>
                    </a:lnTo>
                    <a:lnTo>
                      <a:pt x="42" y="585"/>
                    </a:lnTo>
                    <a:lnTo>
                      <a:pt x="44" y="583"/>
                    </a:lnTo>
                    <a:lnTo>
                      <a:pt x="46" y="581"/>
                    </a:lnTo>
                    <a:lnTo>
                      <a:pt x="48" y="579"/>
                    </a:lnTo>
                    <a:lnTo>
                      <a:pt x="50" y="577"/>
                    </a:lnTo>
                    <a:lnTo>
                      <a:pt x="52" y="575"/>
                    </a:lnTo>
                    <a:lnTo>
                      <a:pt x="54" y="572"/>
                    </a:lnTo>
                    <a:lnTo>
                      <a:pt x="56" y="570"/>
                    </a:lnTo>
                    <a:lnTo>
                      <a:pt x="58" y="567"/>
                    </a:lnTo>
                    <a:lnTo>
                      <a:pt x="60" y="565"/>
                    </a:lnTo>
                    <a:lnTo>
                      <a:pt x="62" y="562"/>
                    </a:lnTo>
                    <a:lnTo>
                      <a:pt x="64" y="560"/>
                    </a:lnTo>
                    <a:lnTo>
                      <a:pt x="66" y="557"/>
                    </a:lnTo>
                    <a:lnTo>
                      <a:pt x="68" y="555"/>
                    </a:lnTo>
                    <a:lnTo>
                      <a:pt x="70" y="552"/>
                    </a:lnTo>
                    <a:lnTo>
                      <a:pt x="72" y="549"/>
                    </a:lnTo>
                    <a:lnTo>
                      <a:pt x="74" y="546"/>
                    </a:lnTo>
                    <a:lnTo>
                      <a:pt x="76" y="543"/>
                    </a:lnTo>
                    <a:lnTo>
                      <a:pt x="78" y="540"/>
                    </a:lnTo>
                    <a:lnTo>
                      <a:pt x="80" y="537"/>
                    </a:lnTo>
                    <a:lnTo>
                      <a:pt x="82" y="534"/>
                    </a:lnTo>
                    <a:lnTo>
                      <a:pt x="84" y="531"/>
                    </a:lnTo>
                    <a:lnTo>
                      <a:pt x="86" y="528"/>
                    </a:lnTo>
                    <a:lnTo>
                      <a:pt x="88" y="525"/>
                    </a:lnTo>
                    <a:lnTo>
                      <a:pt x="90" y="522"/>
                    </a:lnTo>
                    <a:lnTo>
                      <a:pt x="92" y="518"/>
                    </a:lnTo>
                    <a:lnTo>
                      <a:pt x="94" y="515"/>
                    </a:lnTo>
                    <a:lnTo>
                      <a:pt x="96" y="512"/>
                    </a:lnTo>
                    <a:lnTo>
                      <a:pt x="98" y="508"/>
                    </a:lnTo>
                    <a:lnTo>
                      <a:pt x="100" y="505"/>
                    </a:lnTo>
                    <a:lnTo>
                      <a:pt x="102" y="501"/>
                    </a:lnTo>
                    <a:lnTo>
                      <a:pt x="104" y="498"/>
                    </a:lnTo>
                    <a:lnTo>
                      <a:pt x="106" y="494"/>
                    </a:lnTo>
                    <a:lnTo>
                      <a:pt x="108" y="490"/>
                    </a:lnTo>
                    <a:lnTo>
                      <a:pt x="110" y="487"/>
                    </a:lnTo>
                    <a:lnTo>
                      <a:pt x="112" y="483"/>
                    </a:lnTo>
                    <a:lnTo>
                      <a:pt x="114" y="479"/>
                    </a:lnTo>
                    <a:lnTo>
                      <a:pt x="116" y="475"/>
                    </a:lnTo>
                    <a:lnTo>
                      <a:pt x="118" y="472"/>
                    </a:lnTo>
                    <a:lnTo>
                      <a:pt x="120" y="468"/>
                    </a:lnTo>
                    <a:lnTo>
                      <a:pt x="122" y="464"/>
                    </a:lnTo>
                    <a:lnTo>
                      <a:pt x="124" y="460"/>
                    </a:lnTo>
                    <a:lnTo>
                      <a:pt x="126" y="456"/>
                    </a:lnTo>
                    <a:lnTo>
                      <a:pt x="128" y="452"/>
                    </a:lnTo>
                    <a:lnTo>
                      <a:pt x="130" y="448"/>
                    </a:lnTo>
                    <a:lnTo>
                      <a:pt x="132" y="444"/>
                    </a:lnTo>
                    <a:lnTo>
                      <a:pt x="134" y="440"/>
                    </a:lnTo>
                    <a:lnTo>
                      <a:pt x="136" y="436"/>
                    </a:lnTo>
                    <a:lnTo>
                      <a:pt x="138" y="432"/>
                    </a:lnTo>
                    <a:lnTo>
                      <a:pt x="140" y="427"/>
                    </a:lnTo>
                    <a:lnTo>
                      <a:pt x="142" y="423"/>
                    </a:lnTo>
                    <a:lnTo>
                      <a:pt x="144" y="419"/>
                    </a:lnTo>
                    <a:lnTo>
                      <a:pt x="146" y="415"/>
                    </a:lnTo>
                    <a:lnTo>
                      <a:pt x="148" y="410"/>
                    </a:lnTo>
                    <a:lnTo>
                      <a:pt x="150" y="406"/>
                    </a:lnTo>
                    <a:lnTo>
                      <a:pt x="152" y="402"/>
                    </a:lnTo>
                    <a:lnTo>
                      <a:pt x="154" y="397"/>
                    </a:lnTo>
                    <a:lnTo>
                      <a:pt x="156" y="393"/>
                    </a:lnTo>
                    <a:lnTo>
                      <a:pt x="158" y="389"/>
                    </a:lnTo>
                    <a:lnTo>
                      <a:pt x="160" y="384"/>
                    </a:lnTo>
                    <a:lnTo>
                      <a:pt x="162" y="380"/>
                    </a:lnTo>
                    <a:lnTo>
                      <a:pt x="164" y="376"/>
                    </a:lnTo>
                    <a:lnTo>
                      <a:pt x="166" y="371"/>
                    </a:lnTo>
                    <a:lnTo>
                      <a:pt x="168" y="367"/>
                    </a:lnTo>
                    <a:lnTo>
                      <a:pt x="170" y="362"/>
                    </a:lnTo>
                    <a:lnTo>
                      <a:pt x="172" y="358"/>
                    </a:lnTo>
                    <a:lnTo>
                      <a:pt x="174" y="353"/>
                    </a:lnTo>
                    <a:lnTo>
                      <a:pt x="176" y="349"/>
                    </a:lnTo>
                    <a:lnTo>
                      <a:pt x="178" y="344"/>
                    </a:lnTo>
                    <a:lnTo>
                      <a:pt x="180" y="340"/>
                    </a:lnTo>
                    <a:lnTo>
                      <a:pt x="182" y="335"/>
                    </a:lnTo>
                    <a:lnTo>
                      <a:pt x="184" y="331"/>
                    </a:lnTo>
                    <a:lnTo>
                      <a:pt x="186" y="326"/>
                    </a:lnTo>
                    <a:lnTo>
                      <a:pt x="188" y="322"/>
                    </a:lnTo>
                    <a:lnTo>
                      <a:pt x="190" y="317"/>
                    </a:lnTo>
                    <a:lnTo>
                      <a:pt x="192" y="313"/>
                    </a:lnTo>
                    <a:lnTo>
                      <a:pt x="194" y="308"/>
                    </a:lnTo>
                    <a:lnTo>
                      <a:pt x="196" y="303"/>
                    </a:lnTo>
                    <a:lnTo>
                      <a:pt x="198" y="299"/>
                    </a:lnTo>
                    <a:lnTo>
                      <a:pt x="200" y="294"/>
                    </a:lnTo>
                    <a:lnTo>
                      <a:pt x="202" y="290"/>
                    </a:lnTo>
                    <a:lnTo>
                      <a:pt x="204" y="285"/>
                    </a:lnTo>
                    <a:lnTo>
                      <a:pt x="206" y="281"/>
                    </a:lnTo>
                    <a:lnTo>
                      <a:pt x="208" y="276"/>
                    </a:lnTo>
                    <a:lnTo>
                      <a:pt x="210" y="272"/>
                    </a:lnTo>
                    <a:lnTo>
                      <a:pt x="212" y="267"/>
                    </a:lnTo>
                    <a:lnTo>
                      <a:pt x="214" y="263"/>
                    </a:lnTo>
                    <a:lnTo>
                      <a:pt x="216" y="258"/>
                    </a:lnTo>
                    <a:lnTo>
                      <a:pt x="218" y="254"/>
                    </a:lnTo>
                    <a:lnTo>
                      <a:pt x="220" y="249"/>
                    </a:lnTo>
                    <a:lnTo>
                      <a:pt x="222" y="245"/>
                    </a:lnTo>
                    <a:lnTo>
                      <a:pt x="224" y="240"/>
                    </a:lnTo>
                    <a:lnTo>
                      <a:pt x="226" y="236"/>
                    </a:lnTo>
                    <a:lnTo>
                      <a:pt x="228" y="232"/>
                    </a:lnTo>
                    <a:lnTo>
                      <a:pt x="230" y="227"/>
                    </a:lnTo>
                    <a:lnTo>
                      <a:pt x="232" y="223"/>
                    </a:lnTo>
                    <a:lnTo>
                      <a:pt x="234" y="219"/>
                    </a:lnTo>
                    <a:lnTo>
                      <a:pt x="236" y="214"/>
                    </a:lnTo>
                    <a:lnTo>
                      <a:pt x="238" y="210"/>
                    </a:lnTo>
                    <a:lnTo>
                      <a:pt x="240" y="206"/>
                    </a:lnTo>
                    <a:lnTo>
                      <a:pt x="242" y="201"/>
                    </a:lnTo>
                    <a:lnTo>
                      <a:pt x="244" y="197"/>
                    </a:lnTo>
                    <a:lnTo>
                      <a:pt x="246" y="193"/>
                    </a:lnTo>
                    <a:lnTo>
                      <a:pt x="248" y="189"/>
                    </a:lnTo>
                    <a:lnTo>
                      <a:pt x="250" y="185"/>
                    </a:lnTo>
                    <a:lnTo>
                      <a:pt x="252" y="180"/>
                    </a:lnTo>
                    <a:lnTo>
                      <a:pt x="254" y="176"/>
                    </a:lnTo>
                    <a:lnTo>
                      <a:pt x="256" y="172"/>
                    </a:lnTo>
                    <a:lnTo>
                      <a:pt x="258" y="168"/>
                    </a:lnTo>
                    <a:lnTo>
                      <a:pt x="260" y="164"/>
                    </a:lnTo>
                    <a:lnTo>
                      <a:pt x="262" y="160"/>
                    </a:lnTo>
                    <a:lnTo>
                      <a:pt x="264" y="156"/>
                    </a:lnTo>
                    <a:lnTo>
                      <a:pt x="266" y="152"/>
                    </a:lnTo>
                    <a:lnTo>
                      <a:pt x="268" y="148"/>
                    </a:lnTo>
                    <a:lnTo>
                      <a:pt x="270" y="144"/>
                    </a:lnTo>
                    <a:lnTo>
                      <a:pt x="272" y="141"/>
                    </a:lnTo>
                    <a:lnTo>
                      <a:pt x="274" y="137"/>
                    </a:lnTo>
                    <a:lnTo>
                      <a:pt x="276" y="133"/>
                    </a:lnTo>
                    <a:lnTo>
                      <a:pt x="278" y="129"/>
                    </a:lnTo>
                    <a:lnTo>
                      <a:pt x="280" y="126"/>
                    </a:lnTo>
                    <a:lnTo>
                      <a:pt x="282" y="122"/>
                    </a:lnTo>
                    <a:lnTo>
                      <a:pt x="284" y="118"/>
                    </a:lnTo>
                    <a:lnTo>
                      <a:pt x="286" y="115"/>
                    </a:lnTo>
                    <a:lnTo>
                      <a:pt x="288" y="111"/>
                    </a:lnTo>
                    <a:lnTo>
                      <a:pt x="290" y="108"/>
                    </a:lnTo>
                    <a:lnTo>
                      <a:pt x="292" y="104"/>
                    </a:lnTo>
                    <a:lnTo>
                      <a:pt x="294" y="101"/>
                    </a:lnTo>
                    <a:lnTo>
                      <a:pt x="296" y="98"/>
                    </a:lnTo>
                    <a:lnTo>
                      <a:pt x="298" y="94"/>
                    </a:lnTo>
                    <a:lnTo>
                      <a:pt x="300" y="91"/>
                    </a:lnTo>
                    <a:lnTo>
                      <a:pt x="302" y="88"/>
                    </a:lnTo>
                    <a:lnTo>
                      <a:pt x="304" y="85"/>
                    </a:lnTo>
                    <a:lnTo>
                      <a:pt x="306" y="82"/>
                    </a:lnTo>
                    <a:lnTo>
                      <a:pt x="308" y="79"/>
                    </a:lnTo>
                    <a:lnTo>
                      <a:pt x="310" y="76"/>
                    </a:lnTo>
                    <a:lnTo>
                      <a:pt x="312" y="73"/>
                    </a:lnTo>
                    <a:lnTo>
                      <a:pt x="314" y="70"/>
                    </a:lnTo>
                    <a:lnTo>
                      <a:pt x="316" y="67"/>
                    </a:lnTo>
                    <a:lnTo>
                      <a:pt x="318" y="64"/>
                    </a:lnTo>
                    <a:lnTo>
                      <a:pt x="320" y="61"/>
                    </a:lnTo>
                    <a:lnTo>
                      <a:pt x="322" y="59"/>
                    </a:lnTo>
                    <a:lnTo>
                      <a:pt x="324" y="56"/>
                    </a:lnTo>
                    <a:lnTo>
                      <a:pt x="326" y="54"/>
                    </a:lnTo>
                    <a:lnTo>
                      <a:pt x="328" y="51"/>
                    </a:lnTo>
                    <a:lnTo>
                      <a:pt x="330" y="49"/>
                    </a:lnTo>
                    <a:lnTo>
                      <a:pt x="332" y="46"/>
                    </a:lnTo>
                    <a:lnTo>
                      <a:pt x="334" y="44"/>
                    </a:lnTo>
                    <a:lnTo>
                      <a:pt x="336" y="41"/>
                    </a:lnTo>
                    <a:lnTo>
                      <a:pt x="338" y="39"/>
                    </a:lnTo>
                    <a:lnTo>
                      <a:pt x="340" y="37"/>
                    </a:lnTo>
                    <a:lnTo>
                      <a:pt x="342" y="35"/>
                    </a:lnTo>
                    <a:lnTo>
                      <a:pt x="344" y="33"/>
                    </a:lnTo>
                    <a:lnTo>
                      <a:pt x="346" y="31"/>
                    </a:lnTo>
                    <a:lnTo>
                      <a:pt x="348" y="29"/>
                    </a:lnTo>
                    <a:lnTo>
                      <a:pt x="350" y="27"/>
                    </a:lnTo>
                    <a:lnTo>
                      <a:pt x="352" y="25"/>
                    </a:lnTo>
                    <a:lnTo>
                      <a:pt x="354" y="23"/>
                    </a:lnTo>
                    <a:lnTo>
                      <a:pt x="356" y="22"/>
                    </a:lnTo>
                    <a:lnTo>
                      <a:pt x="358" y="20"/>
                    </a:lnTo>
                    <a:lnTo>
                      <a:pt x="360" y="18"/>
                    </a:lnTo>
                    <a:lnTo>
                      <a:pt x="362" y="17"/>
                    </a:lnTo>
                    <a:lnTo>
                      <a:pt x="364" y="15"/>
                    </a:lnTo>
                    <a:lnTo>
                      <a:pt x="366" y="14"/>
                    </a:lnTo>
                    <a:lnTo>
                      <a:pt x="368" y="13"/>
                    </a:lnTo>
                    <a:lnTo>
                      <a:pt x="370" y="12"/>
                    </a:lnTo>
                    <a:lnTo>
                      <a:pt x="372" y="10"/>
                    </a:lnTo>
                    <a:lnTo>
                      <a:pt x="374" y="9"/>
                    </a:lnTo>
                    <a:lnTo>
                      <a:pt x="376" y="8"/>
                    </a:lnTo>
                    <a:lnTo>
                      <a:pt x="378" y="7"/>
                    </a:lnTo>
                    <a:lnTo>
                      <a:pt x="380" y="6"/>
                    </a:lnTo>
                    <a:lnTo>
                      <a:pt x="382" y="5"/>
                    </a:lnTo>
                    <a:lnTo>
                      <a:pt x="384" y="5"/>
                    </a:lnTo>
                    <a:lnTo>
                      <a:pt x="386" y="4"/>
                    </a:lnTo>
                    <a:lnTo>
                      <a:pt x="388" y="3"/>
                    </a:lnTo>
                    <a:lnTo>
                      <a:pt x="390" y="2"/>
                    </a:lnTo>
                    <a:lnTo>
                      <a:pt x="392" y="2"/>
                    </a:lnTo>
                    <a:lnTo>
                      <a:pt x="394" y="1"/>
                    </a:lnTo>
                    <a:lnTo>
                      <a:pt x="396" y="1"/>
                    </a:lnTo>
                    <a:lnTo>
                      <a:pt x="398" y="1"/>
                    </a:lnTo>
                    <a:lnTo>
                      <a:pt x="400" y="0"/>
                    </a:lnTo>
                    <a:lnTo>
                      <a:pt x="402" y="0"/>
                    </a:lnTo>
                    <a:lnTo>
                      <a:pt x="404" y="0"/>
                    </a:lnTo>
                    <a:lnTo>
                      <a:pt x="406" y="0"/>
                    </a:lnTo>
                    <a:lnTo>
                      <a:pt x="408" y="0"/>
                    </a:lnTo>
                    <a:lnTo>
                      <a:pt x="410" y="0"/>
                    </a:lnTo>
                    <a:lnTo>
                      <a:pt x="412" y="0"/>
                    </a:lnTo>
                    <a:lnTo>
                      <a:pt x="414" y="0"/>
                    </a:lnTo>
                    <a:lnTo>
                      <a:pt x="416" y="1"/>
                    </a:lnTo>
                    <a:lnTo>
                      <a:pt x="418" y="1"/>
                    </a:lnTo>
                    <a:lnTo>
                      <a:pt x="420" y="1"/>
                    </a:lnTo>
                    <a:lnTo>
                      <a:pt x="422" y="2"/>
                    </a:lnTo>
                    <a:lnTo>
                      <a:pt x="424" y="2"/>
                    </a:lnTo>
                    <a:lnTo>
                      <a:pt x="426" y="3"/>
                    </a:lnTo>
                    <a:lnTo>
                      <a:pt x="428" y="4"/>
                    </a:lnTo>
                    <a:lnTo>
                      <a:pt x="430" y="4"/>
                    </a:lnTo>
                    <a:lnTo>
                      <a:pt x="432" y="5"/>
                    </a:lnTo>
                    <a:lnTo>
                      <a:pt x="434" y="6"/>
                    </a:lnTo>
                    <a:lnTo>
                      <a:pt x="436" y="7"/>
                    </a:lnTo>
                    <a:lnTo>
                      <a:pt x="438" y="8"/>
                    </a:lnTo>
                    <a:lnTo>
                      <a:pt x="440" y="9"/>
                    </a:lnTo>
                    <a:lnTo>
                      <a:pt x="442" y="10"/>
                    </a:lnTo>
                    <a:lnTo>
                      <a:pt x="444" y="11"/>
                    </a:lnTo>
                    <a:lnTo>
                      <a:pt x="446" y="12"/>
                    </a:lnTo>
                    <a:lnTo>
                      <a:pt x="448" y="14"/>
                    </a:lnTo>
                    <a:lnTo>
                      <a:pt x="450" y="15"/>
                    </a:lnTo>
                    <a:lnTo>
                      <a:pt x="452" y="17"/>
                    </a:lnTo>
                    <a:lnTo>
                      <a:pt x="454" y="18"/>
                    </a:lnTo>
                    <a:lnTo>
                      <a:pt x="456" y="20"/>
                    </a:lnTo>
                    <a:lnTo>
                      <a:pt x="458" y="21"/>
                    </a:lnTo>
                    <a:lnTo>
                      <a:pt x="460" y="23"/>
                    </a:lnTo>
                    <a:lnTo>
                      <a:pt x="462" y="25"/>
                    </a:lnTo>
                    <a:lnTo>
                      <a:pt x="464" y="27"/>
                    </a:lnTo>
                    <a:lnTo>
                      <a:pt x="466" y="28"/>
                    </a:lnTo>
                    <a:lnTo>
                      <a:pt x="468" y="30"/>
                    </a:lnTo>
                    <a:lnTo>
                      <a:pt x="470" y="32"/>
                    </a:lnTo>
                    <a:lnTo>
                      <a:pt x="472" y="34"/>
                    </a:lnTo>
                    <a:lnTo>
                      <a:pt x="474" y="37"/>
                    </a:lnTo>
                    <a:lnTo>
                      <a:pt x="476" y="39"/>
                    </a:lnTo>
                    <a:lnTo>
                      <a:pt x="478" y="41"/>
                    </a:lnTo>
                    <a:lnTo>
                      <a:pt x="480" y="43"/>
                    </a:lnTo>
                    <a:lnTo>
                      <a:pt x="482" y="46"/>
                    </a:lnTo>
                    <a:lnTo>
                      <a:pt x="484" y="48"/>
                    </a:lnTo>
                    <a:lnTo>
                      <a:pt x="486" y="50"/>
                    </a:lnTo>
                    <a:lnTo>
                      <a:pt x="488" y="53"/>
                    </a:lnTo>
                    <a:lnTo>
                      <a:pt x="490" y="55"/>
                    </a:lnTo>
                    <a:lnTo>
                      <a:pt x="492" y="58"/>
                    </a:lnTo>
                    <a:lnTo>
                      <a:pt x="494" y="61"/>
                    </a:lnTo>
                    <a:lnTo>
                      <a:pt x="496" y="64"/>
                    </a:lnTo>
                    <a:lnTo>
                      <a:pt x="498" y="66"/>
                    </a:lnTo>
                    <a:lnTo>
                      <a:pt x="500" y="69"/>
                    </a:lnTo>
                    <a:lnTo>
                      <a:pt x="502" y="72"/>
                    </a:lnTo>
                    <a:lnTo>
                      <a:pt x="504" y="75"/>
                    </a:lnTo>
                    <a:lnTo>
                      <a:pt x="506" y="78"/>
                    </a:lnTo>
                    <a:lnTo>
                      <a:pt x="508" y="81"/>
                    </a:lnTo>
                    <a:lnTo>
                      <a:pt x="510" y="84"/>
                    </a:lnTo>
                    <a:lnTo>
                      <a:pt x="512" y="87"/>
                    </a:lnTo>
                    <a:lnTo>
                      <a:pt x="514" y="90"/>
                    </a:lnTo>
                    <a:lnTo>
                      <a:pt x="516" y="94"/>
                    </a:lnTo>
                    <a:lnTo>
                      <a:pt x="518" y="97"/>
                    </a:lnTo>
                    <a:lnTo>
                      <a:pt x="520" y="100"/>
                    </a:lnTo>
                    <a:lnTo>
                      <a:pt x="522" y="104"/>
                    </a:lnTo>
                    <a:lnTo>
                      <a:pt x="524" y="107"/>
                    </a:lnTo>
                    <a:lnTo>
                      <a:pt x="526" y="111"/>
                    </a:lnTo>
                    <a:lnTo>
                      <a:pt x="528" y="114"/>
                    </a:lnTo>
                    <a:lnTo>
                      <a:pt x="530" y="118"/>
                    </a:lnTo>
                    <a:lnTo>
                      <a:pt x="532" y="121"/>
                    </a:lnTo>
                    <a:lnTo>
                      <a:pt x="534" y="125"/>
                    </a:lnTo>
                    <a:lnTo>
                      <a:pt x="536" y="128"/>
                    </a:lnTo>
                    <a:lnTo>
                      <a:pt x="538" y="132"/>
                    </a:lnTo>
                    <a:lnTo>
                      <a:pt x="540" y="136"/>
                    </a:lnTo>
                    <a:lnTo>
                      <a:pt x="542" y="140"/>
                    </a:lnTo>
                    <a:lnTo>
                      <a:pt x="544" y="144"/>
                    </a:lnTo>
                    <a:lnTo>
                      <a:pt x="546" y="147"/>
                    </a:lnTo>
                    <a:lnTo>
                      <a:pt x="548" y="151"/>
                    </a:lnTo>
                    <a:lnTo>
                      <a:pt x="550" y="155"/>
                    </a:lnTo>
                    <a:lnTo>
                      <a:pt x="552" y="159"/>
                    </a:lnTo>
                    <a:lnTo>
                      <a:pt x="554" y="163"/>
                    </a:lnTo>
                    <a:lnTo>
                      <a:pt x="556" y="167"/>
                    </a:lnTo>
                    <a:lnTo>
                      <a:pt x="558" y="171"/>
                    </a:lnTo>
                    <a:lnTo>
                      <a:pt x="560" y="175"/>
                    </a:lnTo>
                    <a:lnTo>
                      <a:pt x="562" y="179"/>
                    </a:lnTo>
                    <a:lnTo>
                      <a:pt x="564" y="184"/>
                    </a:lnTo>
                    <a:lnTo>
                      <a:pt x="566" y="188"/>
                    </a:lnTo>
                    <a:lnTo>
                      <a:pt x="568" y="192"/>
                    </a:lnTo>
                    <a:lnTo>
                      <a:pt x="570" y="196"/>
                    </a:lnTo>
                    <a:lnTo>
                      <a:pt x="572" y="200"/>
                    </a:lnTo>
                    <a:lnTo>
                      <a:pt x="574" y="205"/>
                    </a:lnTo>
                    <a:lnTo>
                      <a:pt x="576" y="209"/>
                    </a:lnTo>
                    <a:lnTo>
                      <a:pt x="578" y="213"/>
                    </a:lnTo>
                    <a:lnTo>
                      <a:pt x="580" y="218"/>
                    </a:lnTo>
                    <a:lnTo>
                      <a:pt x="582" y="222"/>
                    </a:lnTo>
                    <a:lnTo>
                      <a:pt x="584" y="226"/>
                    </a:lnTo>
                    <a:lnTo>
                      <a:pt x="586" y="231"/>
                    </a:lnTo>
                    <a:lnTo>
                      <a:pt x="588" y="235"/>
                    </a:lnTo>
                    <a:lnTo>
                      <a:pt x="590" y="239"/>
                    </a:lnTo>
                    <a:lnTo>
                      <a:pt x="592" y="244"/>
                    </a:lnTo>
                    <a:lnTo>
                      <a:pt x="594" y="248"/>
                    </a:lnTo>
                    <a:lnTo>
                      <a:pt x="596" y="253"/>
                    </a:lnTo>
                    <a:lnTo>
                      <a:pt x="598" y="257"/>
                    </a:lnTo>
                    <a:lnTo>
                      <a:pt x="600" y="262"/>
                    </a:lnTo>
                    <a:lnTo>
                      <a:pt x="602" y="266"/>
                    </a:lnTo>
                    <a:lnTo>
                      <a:pt x="604" y="271"/>
                    </a:lnTo>
                    <a:lnTo>
                      <a:pt x="606" y="275"/>
                    </a:lnTo>
                    <a:lnTo>
                      <a:pt x="608" y="280"/>
                    </a:lnTo>
                    <a:lnTo>
                      <a:pt x="610" y="284"/>
                    </a:lnTo>
                    <a:lnTo>
                      <a:pt x="612" y="289"/>
                    </a:lnTo>
                    <a:lnTo>
                      <a:pt x="614" y="293"/>
                    </a:lnTo>
                    <a:lnTo>
                      <a:pt x="616" y="298"/>
                    </a:lnTo>
                    <a:lnTo>
                      <a:pt x="618" y="302"/>
                    </a:lnTo>
                    <a:lnTo>
                      <a:pt x="620" y="307"/>
                    </a:lnTo>
                    <a:lnTo>
                      <a:pt x="622" y="311"/>
                    </a:lnTo>
                    <a:lnTo>
                      <a:pt x="624" y="316"/>
                    </a:lnTo>
                    <a:lnTo>
                      <a:pt x="626" y="321"/>
                    </a:lnTo>
                    <a:lnTo>
                      <a:pt x="628" y="325"/>
                    </a:lnTo>
                    <a:lnTo>
                      <a:pt x="630" y="330"/>
                    </a:lnTo>
                    <a:lnTo>
                      <a:pt x="632" y="334"/>
                    </a:lnTo>
                    <a:lnTo>
                      <a:pt x="634" y="339"/>
                    </a:lnTo>
                    <a:lnTo>
                      <a:pt x="636" y="343"/>
                    </a:lnTo>
                    <a:lnTo>
                      <a:pt x="638" y="348"/>
                    </a:lnTo>
                    <a:lnTo>
                      <a:pt x="640" y="352"/>
                    </a:lnTo>
                    <a:lnTo>
                      <a:pt x="642" y="357"/>
                    </a:lnTo>
                    <a:lnTo>
                      <a:pt x="644" y="361"/>
                    </a:lnTo>
                    <a:lnTo>
                      <a:pt x="646" y="366"/>
                    </a:lnTo>
                    <a:lnTo>
                      <a:pt x="648" y="370"/>
                    </a:lnTo>
                    <a:lnTo>
                      <a:pt x="650" y="374"/>
                    </a:lnTo>
                    <a:lnTo>
                      <a:pt x="652" y="379"/>
                    </a:lnTo>
                    <a:lnTo>
                      <a:pt x="654" y="383"/>
                    </a:lnTo>
                    <a:lnTo>
                      <a:pt x="656" y="388"/>
                    </a:lnTo>
                    <a:lnTo>
                      <a:pt x="658" y="392"/>
                    </a:lnTo>
                    <a:lnTo>
                      <a:pt x="660" y="396"/>
                    </a:lnTo>
                    <a:lnTo>
                      <a:pt x="662" y="401"/>
                    </a:lnTo>
                    <a:lnTo>
                      <a:pt x="664" y="405"/>
                    </a:lnTo>
                    <a:lnTo>
                      <a:pt x="666" y="409"/>
                    </a:lnTo>
                    <a:lnTo>
                      <a:pt x="668" y="414"/>
                    </a:lnTo>
                    <a:lnTo>
                      <a:pt x="670" y="418"/>
                    </a:lnTo>
                    <a:lnTo>
                      <a:pt x="672" y="422"/>
                    </a:lnTo>
                    <a:lnTo>
                      <a:pt x="674" y="426"/>
                    </a:lnTo>
                    <a:lnTo>
                      <a:pt x="676" y="431"/>
                    </a:lnTo>
                    <a:lnTo>
                      <a:pt x="678" y="435"/>
                    </a:lnTo>
                    <a:lnTo>
                      <a:pt x="680" y="439"/>
                    </a:lnTo>
                    <a:lnTo>
                      <a:pt x="682" y="443"/>
                    </a:lnTo>
                    <a:lnTo>
                      <a:pt x="684" y="447"/>
                    </a:lnTo>
                    <a:lnTo>
                      <a:pt x="686" y="451"/>
                    </a:lnTo>
                    <a:lnTo>
                      <a:pt x="688" y="455"/>
                    </a:lnTo>
                    <a:lnTo>
                      <a:pt x="690" y="459"/>
                    </a:lnTo>
                    <a:lnTo>
                      <a:pt x="692" y="463"/>
                    </a:lnTo>
                    <a:lnTo>
                      <a:pt x="694" y="467"/>
                    </a:lnTo>
                    <a:lnTo>
                      <a:pt x="696" y="471"/>
                    </a:lnTo>
                    <a:lnTo>
                      <a:pt x="698" y="475"/>
                    </a:lnTo>
                    <a:lnTo>
                      <a:pt x="700" y="478"/>
                    </a:lnTo>
                    <a:lnTo>
                      <a:pt x="702" y="482"/>
                    </a:lnTo>
                    <a:lnTo>
                      <a:pt x="704" y="486"/>
                    </a:lnTo>
                    <a:lnTo>
                      <a:pt x="706" y="489"/>
                    </a:lnTo>
                    <a:lnTo>
                      <a:pt x="708" y="493"/>
                    </a:lnTo>
                    <a:lnTo>
                      <a:pt x="710" y="497"/>
                    </a:lnTo>
                    <a:lnTo>
                      <a:pt x="712" y="500"/>
                    </a:lnTo>
                    <a:lnTo>
                      <a:pt x="714" y="504"/>
                    </a:lnTo>
                    <a:lnTo>
                      <a:pt x="716" y="507"/>
                    </a:lnTo>
                    <a:lnTo>
                      <a:pt x="718" y="511"/>
                    </a:lnTo>
                    <a:lnTo>
                      <a:pt x="720" y="514"/>
                    </a:lnTo>
                    <a:lnTo>
                      <a:pt x="722" y="517"/>
                    </a:lnTo>
                    <a:lnTo>
                      <a:pt x="724" y="521"/>
                    </a:lnTo>
                    <a:lnTo>
                      <a:pt x="726" y="524"/>
                    </a:lnTo>
                    <a:lnTo>
                      <a:pt x="728" y="527"/>
                    </a:lnTo>
                    <a:lnTo>
                      <a:pt x="730" y="530"/>
                    </a:lnTo>
                    <a:lnTo>
                      <a:pt x="732" y="534"/>
                    </a:lnTo>
                    <a:lnTo>
                      <a:pt x="734" y="537"/>
                    </a:lnTo>
                    <a:lnTo>
                      <a:pt x="736" y="540"/>
                    </a:lnTo>
                    <a:lnTo>
                      <a:pt x="738" y="543"/>
                    </a:lnTo>
                    <a:lnTo>
                      <a:pt x="740" y="546"/>
                    </a:lnTo>
                    <a:lnTo>
                      <a:pt x="742" y="548"/>
                    </a:lnTo>
                    <a:lnTo>
                      <a:pt x="744" y="551"/>
                    </a:lnTo>
                    <a:lnTo>
                      <a:pt x="746" y="554"/>
                    </a:lnTo>
                    <a:lnTo>
                      <a:pt x="748" y="557"/>
                    </a:lnTo>
                    <a:lnTo>
                      <a:pt x="750" y="559"/>
                    </a:lnTo>
                    <a:lnTo>
                      <a:pt x="752" y="562"/>
                    </a:lnTo>
                    <a:lnTo>
                      <a:pt x="754" y="564"/>
                    </a:lnTo>
                    <a:lnTo>
                      <a:pt x="756" y="567"/>
                    </a:lnTo>
                    <a:lnTo>
                      <a:pt x="758" y="569"/>
                    </a:lnTo>
                    <a:lnTo>
                      <a:pt x="760" y="572"/>
                    </a:lnTo>
                    <a:lnTo>
                      <a:pt x="762" y="574"/>
                    </a:lnTo>
                    <a:lnTo>
                      <a:pt x="764" y="576"/>
                    </a:lnTo>
                    <a:lnTo>
                      <a:pt x="766" y="578"/>
                    </a:lnTo>
                    <a:lnTo>
                      <a:pt x="768" y="581"/>
                    </a:lnTo>
                    <a:lnTo>
                      <a:pt x="770" y="583"/>
                    </a:lnTo>
                    <a:lnTo>
                      <a:pt x="772" y="585"/>
                    </a:lnTo>
                    <a:lnTo>
                      <a:pt x="774" y="587"/>
                    </a:lnTo>
                    <a:lnTo>
                      <a:pt x="776" y="589"/>
                    </a:lnTo>
                    <a:lnTo>
                      <a:pt x="778" y="590"/>
                    </a:lnTo>
                    <a:lnTo>
                      <a:pt x="780" y="592"/>
                    </a:lnTo>
                    <a:lnTo>
                      <a:pt x="782" y="594"/>
                    </a:lnTo>
                    <a:lnTo>
                      <a:pt x="784" y="596"/>
                    </a:lnTo>
                    <a:lnTo>
                      <a:pt x="786" y="597"/>
                    </a:lnTo>
                    <a:lnTo>
                      <a:pt x="788" y="599"/>
                    </a:lnTo>
                    <a:lnTo>
                      <a:pt x="790" y="600"/>
                    </a:lnTo>
                    <a:lnTo>
                      <a:pt x="792" y="602"/>
                    </a:lnTo>
                    <a:lnTo>
                      <a:pt x="794" y="603"/>
                    </a:lnTo>
                    <a:lnTo>
                      <a:pt x="796" y="604"/>
                    </a:lnTo>
                    <a:lnTo>
                      <a:pt x="798" y="605"/>
                    </a:lnTo>
                    <a:lnTo>
                      <a:pt x="800" y="607"/>
                    </a:lnTo>
                    <a:lnTo>
                      <a:pt x="802" y="608"/>
                    </a:lnTo>
                    <a:lnTo>
                      <a:pt x="804" y="609"/>
                    </a:lnTo>
                    <a:lnTo>
                      <a:pt x="806" y="610"/>
                    </a:lnTo>
                    <a:lnTo>
                      <a:pt x="808" y="611"/>
                    </a:lnTo>
                    <a:lnTo>
                      <a:pt x="810" y="611"/>
                    </a:lnTo>
                    <a:lnTo>
                      <a:pt x="812" y="612"/>
                    </a:lnTo>
                    <a:lnTo>
                      <a:pt x="814" y="613"/>
                    </a:lnTo>
                    <a:lnTo>
                      <a:pt x="816" y="613"/>
                    </a:lnTo>
                    <a:lnTo>
                      <a:pt x="818" y="614"/>
                    </a:lnTo>
                    <a:lnTo>
                      <a:pt x="820" y="614"/>
                    </a:lnTo>
                    <a:lnTo>
                      <a:pt x="822" y="615"/>
                    </a:lnTo>
                    <a:lnTo>
                      <a:pt x="824" y="615"/>
                    </a:lnTo>
                    <a:lnTo>
                      <a:pt x="826" y="616"/>
                    </a:lnTo>
                    <a:lnTo>
                      <a:pt x="828" y="616"/>
                    </a:lnTo>
                    <a:lnTo>
                      <a:pt x="830" y="616"/>
                    </a:lnTo>
                    <a:lnTo>
                      <a:pt x="832" y="616"/>
                    </a:lnTo>
                    <a:lnTo>
                      <a:pt x="834" y="616"/>
                    </a:lnTo>
                    <a:lnTo>
                      <a:pt x="836" y="616"/>
                    </a:lnTo>
                    <a:lnTo>
                      <a:pt x="838" y="616"/>
                    </a:lnTo>
                    <a:lnTo>
                      <a:pt x="840" y="616"/>
                    </a:lnTo>
                    <a:lnTo>
                      <a:pt x="842" y="615"/>
                    </a:lnTo>
                    <a:lnTo>
                      <a:pt x="844" y="615"/>
                    </a:lnTo>
                    <a:lnTo>
                      <a:pt x="846" y="615"/>
                    </a:lnTo>
                    <a:lnTo>
                      <a:pt x="848" y="614"/>
                    </a:lnTo>
                    <a:lnTo>
                      <a:pt x="850" y="614"/>
                    </a:lnTo>
                    <a:lnTo>
                      <a:pt x="852" y="613"/>
                    </a:lnTo>
                    <a:lnTo>
                      <a:pt x="854" y="613"/>
                    </a:lnTo>
                    <a:lnTo>
                      <a:pt x="856" y="612"/>
                    </a:lnTo>
                    <a:lnTo>
                      <a:pt x="858" y="611"/>
                    </a:lnTo>
                    <a:lnTo>
                      <a:pt x="860" y="610"/>
                    </a:lnTo>
                    <a:lnTo>
                      <a:pt x="862" y="609"/>
                    </a:lnTo>
                    <a:lnTo>
                      <a:pt x="864" y="608"/>
                    </a:lnTo>
                    <a:lnTo>
                      <a:pt x="866" y="607"/>
                    </a:lnTo>
                    <a:lnTo>
                      <a:pt x="868" y="606"/>
                    </a:lnTo>
                    <a:lnTo>
                      <a:pt x="870" y="605"/>
                    </a:lnTo>
                    <a:lnTo>
                      <a:pt x="872" y="604"/>
                    </a:lnTo>
                    <a:lnTo>
                      <a:pt x="874" y="603"/>
                    </a:lnTo>
                    <a:lnTo>
                      <a:pt x="876" y="601"/>
                    </a:lnTo>
                    <a:lnTo>
                      <a:pt x="878" y="600"/>
                    </a:lnTo>
                    <a:lnTo>
                      <a:pt x="880" y="598"/>
                    </a:lnTo>
                    <a:lnTo>
                      <a:pt x="882" y="597"/>
                    </a:lnTo>
                    <a:lnTo>
                      <a:pt x="884" y="595"/>
                    </a:lnTo>
                    <a:lnTo>
                      <a:pt x="886" y="593"/>
                    </a:lnTo>
                    <a:lnTo>
                      <a:pt x="888" y="592"/>
                    </a:lnTo>
                    <a:lnTo>
                      <a:pt x="890" y="590"/>
                    </a:lnTo>
                    <a:lnTo>
                      <a:pt x="892" y="588"/>
                    </a:lnTo>
                    <a:lnTo>
                      <a:pt x="894" y="586"/>
                    </a:lnTo>
                    <a:lnTo>
                      <a:pt x="896" y="584"/>
                    </a:lnTo>
                    <a:lnTo>
                      <a:pt x="898" y="582"/>
                    </a:lnTo>
                    <a:lnTo>
                      <a:pt x="900" y="580"/>
                    </a:lnTo>
                    <a:lnTo>
                      <a:pt x="902" y="578"/>
                    </a:lnTo>
                    <a:lnTo>
                      <a:pt x="904" y="576"/>
                    </a:lnTo>
                    <a:lnTo>
                      <a:pt x="906" y="573"/>
                    </a:lnTo>
                    <a:lnTo>
                      <a:pt x="908" y="571"/>
                    </a:lnTo>
                    <a:lnTo>
                      <a:pt x="910" y="569"/>
                    </a:lnTo>
                    <a:lnTo>
                      <a:pt x="912" y="566"/>
                    </a:lnTo>
                    <a:lnTo>
                      <a:pt x="914" y="564"/>
                    </a:lnTo>
                    <a:lnTo>
                      <a:pt x="916" y="561"/>
                    </a:lnTo>
                    <a:lnTo>
                      <a:pt x="918" y="558"/>
                    </a:lnTo>
                    <a:lnTo>
                      <a:pt x="920" y="556"/>
                    </a:lnTo>
                    <a:lnTo>
                      <a:pt x="922" y="553"/>
                    </a:lnTo>
                    <a:lnTo>
                      <a:pt x="924" y="550"/>
                    </a:lnTo>
                    <a:lnTo>
                      <a:pt x="926" y="547"/>
                    </a:lnTo>
                    <a:lnTo>
                      <a:pt x="928" y="545"/>
                    </a:lnTo>
                    <a:lnTo>
                      <a:pt x="930" y="542"/>
                    </a:lnTo>
                    <a:lnTo>
                      <a:pt x="932" y="539"/>
                    </a:lnTo>
                    <a:lnTo>
                      <a:pt x="934" y="536"/>
                    </a:lnTo>
                    <a:lnTo>
                      <a:pt x="936" y="533"/>
                    </a:lnTo>
                    <a:lnTo>
                      <a:pt x="938" y="529"/>
                    </a:lnTo>
                    <a:lnTo>
                      <a:pt x="940" y="526"/>
                    </a:lnTo>
                    <a:lnTo>
                      <a:pt x="942" y="523"/>
                    </a:lnTo>
                    <a:lnTo>
                      <a:pt x="944" y="520"/>
                    </a:lnTo>
                    <a:lnTo>
                      <a:pt x="946" y="516"/>
                    </a:lnTo>
                    <a:lnTo>
                      <a:pt x="948" y="513"/>
                    </a:lnTo>
                    <a:lnTo>
                      <a:pt x="950" y="510"/>
                    </a:lnTo>
                    <a:lnTo>
                      <a:pt x="952" y="506"/>
                    </a:lnTo>
                    <a:lnTo>
                      <a:pt x="954" y="503"/>
                    </a:lnTo>
                    <a:lnTo>
                      <a:pt x="956" y="499"/>
                    </a:lnTo>
                    <a:lnTo>
                      <a:pt x="958" y="496"/>
                    </a:lnTo>
                    <a:lnTo>
                      <a:pt x="960" y="492"/>
                    </a:lnTo>
                    <a:lnTo>
                      <a:pt x="962" y="488"/>
                    </a:lnTo>
                    <a:lnTo>
                      <a:pt x="964" y="485"/>
                    </a:lnTo>
                    <a:lnTo>
                      <a:pt x="966" y="481"/>
                    </a:lnTo>
                    <a:lnTo>
                      <a:pt x="968" y="477"/>
                    </a:lnTo>
                    <a:lnTo>
                      <a:pt x="970" y="473"/>
                    </a:lnTo>
                    <a:lnTo>
                      <a:pt x="972" y="469"/>
                    </a:lnTo>
                    <a:lnTo>
                      <a:pt x="974" y="466"/>
                    </a:lnTo>
                    <a:lnTo>
                      <a:pt x="976" y="462"/>
                    </a:lnTo>
                    <a:lnTo>
                      <a:pt x="978" y="458"/>
                    </a:lnTo>
                    <a:lnTo>
                      <a:pt x="980" y="454"/>
                    </a:lnTo>
                    <a:lnTo>
                      <a:pt x="982" y="450"/>
                    </a:lnTo>
                    <a:lnTo>
                      <a:pt x="984" y="446"/>
                    </a:lnTo>
                    <a:lnTo>
                      <a:pt x="986" y="442"/>
                    </a:lnTo>
                    <a:lnTo>
                      <a:pt x="988" y="438"/>
                    </a:lnTo>
                    <a:lnTo>
                      <a:pt x="990" y="433"/>
                    </a:lnTo>
                    <a:lnTo>
                      <a:pt x="992" y="429"/>
                    </a:lnTo>
                    <a:lnTo>
                      <a:pt x="994" y="425"/>
                    </a:lnTo>
                    <a:lnTo>
                      <a:pt x="996" y="421"/>
                    </a:lnTo>
                    <a:lnTo>
                      <a:pt x="998" y="417"/>
                    </a:lnTo>
                    <a:lnTo>
                      <a:pt x="1000" y="412"/>
                    </a:lnTo>
                    <a:lnTo>
                      <a:pt x="1002" y="408"/>
                    </a:lnTo>
                    <a:lnTo>
                      <a:pt x="1004" y="404"/>
                    </a:lnTo>
                    <a:lnTo>
                      <a:pt x="1006" y="399"/>
                    </a:lnTo>
                    <a:lnTo>
                      <a:pt x="1008" y="395"/>
                    </a:lnTo>
                    <a:lnTo>
                      <a:pt x="1010" y="391"/>
                    </a:lnTo>
                    <a:lnTo>
                      <a:pt x="1012" y="386"/>
                    </a:lnTo>
                    <a:lnTo>
                      <a:pt x="1014" y="382"/>
                    </a:lnTo>
                    <a:lnTo>
                      <a:pt x="1016" y="378"/>
                    </a:lnTo>
                    <a:lnTo>
                      <a:pt x="1018" y="373"/>
                    </a:lnTo>
                    <a:lnTo>
                      <a:pt x="1020" y="369"/>
                    </a:lnTo>
                    <a:lnTo>
                      <a:pt x="1022" y="364"/>
                    </a:lnTo>
                    <a:lnTo>
                      <a:pt x="1024" y="360"/>
                    </a:lnTo>
                    <a:lnTo>
                      <a:pt x="1026" y="355"/>
                    </a:lnTo>
                    <a:lnTo>
                      <a:pt x="1028" y="351"/>
                    </a:lnTo>
                    <a:lnTo>
                      <a:pt x="1030" y="346"/>
                    </a:lnTo>
                    <a:lnTo>
                      <a:pt x="1032" y="342"/>
                    </a:lnTo>
                    <a:lnTo>
                      <a:pt x="1034" y="337"/>
                    </a:lnTo>
                    <a:lnTo>
                      <a:pt x="1036" y="333"/>
                    </a:lnTo>
                    <a:lnTo>
                      <a:pt x="1038" y="328"/>
                    </a:lnTo>
                    <a:lnTo>
                      <a:pt x="1040" y="324"/>
                    </a:lnTo>
                    <a:lnTo>
                      <a:pt x="1042" y="319"/>
                    </a:lnTo>
                    <a:lnTo>
                      <a:pt x="1044" y="315"/>
                    </a:lnTo>
                    <a:lnTo>
                      <a:pt x="1046" y="310"/>
                    </a:lnTo>
                    <a:lnTo>
                      <a:pt x="1048" y="306"/>
                    </a:lnTo>
                    <a:lnTo>
                      <a:pt x="1050" y="301"/>
                    </a:lnTo>
                    <a:lnTo>
                      <a:pt x="1052" y="296"/>
                    </a:lnTo>
                    <a:lnTo>
                      <a:pt x="1054" y="292"/>
                    </a:lnTo>
                    <a:lnTo>
                      <a:pt x="1056" y="287"/>
                    </a:lnTo>
                    <a:lnTo>
                      <a:pt x="1058" y="283"/>
                    </a:lnTo>
                    <a:lnTo>
                      <a:pt x="1060" y="278"/>
                    </a:lnTo>
                    <a:lnTo>
                      <a:pt x="1062" y="274"/>
                    </a:lnTo>
                    <a:lnTo>
                      <a:pt x="1064" y="269"/>
                    </a:lnTo>
                    <a:lnTo>
                      <a:pt x="1066" y="265"/>
                    </a:lnTo>
                    <a:lnTo>
                      <a:pt x="1068" y="260"/>
                    </a:lnTo>
                    <a:lnTo>
                      <a:pt x="1070" y="256"/>
                    </a:lnTo>
                    <a:lnTo>
                      <a:pt x="1072" y="251"/>
                    </a:lnTo>
                    <a:lnTo>
                      <a:pt x="1074" y="247"/>
                    </a:lnTo>
                    <a:lnTo>
                      <a:pt x="1076" y="243"/>
                    </a:lnTo>
                    <a:lnTo>
                      <a:pt x="1078" y="238"/>
                    </a:lnTo>
                    <a:lnTo>
                      <a:pt x="1080" y="234"/>
                    </a:lnTo>
                    <a:lnTo>
                      <a:pt x="1082" y="229"/>
                    </a:lnTo>
                    <a:lnTo>
                      <a:pt x="1084" y="225"/>
                    </a:lnTo>
                    <a:lnTo>
                      <a:pt x="1086" y="221"/>
                    </a:lnTo>
                    <a:lnTo>
                      <a:pt x="1088" y="216"/>
                    </a:lnTo>
                    <a:lnTo>
                      <a:pt x="1090" y="212"/>
                    </a:lnTo>
                    <a:lnTo>
                      <a:pt x="1092" y="208"/>
                    </a:lnTo>
                    <a:lnTo>
                      <a:pt x="1094" y="203"/>
                    </a:lnTo>
                    <a:lnTo>
                      <a:pt x="1096" y="199"/>
                    </a:lnTo>
                    <a:lnTo>
                      <a:pt x="1098" y="195"/>
                    </a:lnTo>
                    <a:lnTo>
                      <a:pt x="1100" y="191"/>
                    </a:lnTo>
                    <a:lnTo>
                      <a:pt x="1102" y="186"/>
                    </a:lnTo>
                    <a:lnTo>
                      <a:pt x="1104" y="182"/>
                    </a:lnTo>
                    <a:lnTo>
                      <a:pt x="1106" y="178"/>
                    </a:lnTo>
                    <a:lnTo>
                      <a:pt x="1108" y="174"/>
                    </a:lnTo>
                    <a:lnTo>
                      <a:pt x="1110" y="170"/>
                    </a:lnTo>
                    <a:lnTo>
                      <a:pt x="1112" y="166"/>
                    </a:lnTo>
                    <a:lnTo>
                      <a:pt x="1114" y="162"/>
                    </a:lnTo>
                    <a:lnTo>
                      <a:pt x="1116" y="158"/>
                    </a:lnTo>
                    <a:lnTo>
                      <a:pt x="1118" y="154"/>
                    </a:lnTo>
                    <a:lnTo>
                      <a:pt x="1120" y="150"/>
                    </a:lnTo>
                    <a:lnTo>
                      <a:pt x="1122" y="146"/>
                    </a:lnTo>
                    <a:lnTo>
                      <a:pt x="1124" y="142"/>
                    </a:lnTo>
                    <a:lnTo>
                      <a:pt x="1126" y="139"/>
                    </a:lnTo>
                    <a:lnTo>
                      <a:pt x="1128" y="135"/>
                    </a:lnTo>
                    <a:lnTo>
                      <a:pt x="1130" y="131"/>
                    </a:lnTo>
                    <a:lnTo>
                      <a:pt x="1132" y="127"/>
                    </a:lnTo>
                    <a:lnTo>
                      <a:pt x="1134" y="124"/>
                    </a:lnTo>
                    <a:lnTo>
                      <a:pt x="1136" y="120"/>
                    </a:lnTo>
                    <a:lnTo>
                      <a:pt x="1138" y="116"/>
                    </a:lnTo>
                    <a:lnTo>
                      <a:pt x="1140" y="113"/>
                    </a:lnTo>
                    <a:lnTo>
                      <a:pt x="1142" y="109"/>
                    </a:lnTo>
                    <a:lnTo>
                      <a:pt x="1144" y="106"/>
                    </a:lnTo>
                    <a:lnTo>
                      <a:pt x="1146" y="103"/>
                    </a:lnTo>
                    <a:lnTo>
                      <a:pt x="1148" y="99"/>
                    </a:lnTo>
                    <a:lnTo>
                      <a:pt x="1150" y="96"/>
                    </a:lnTo>
                    <a:lnTo>
                      <a:pt x="1152" y="93"/>
                    </a:lnTo>
                    <a:lnTo>
                      <a:pt x="1154" y="89"/>
                    </a:lnTo>
                    <a:lnTo>
                      <a:pt x="1156" y="86"/>
                    </a:lnTo>
                    <a:lnTo>
                      <a:pt x="1158" y="83"/>
                    </a:lnTo>
                    <a:lnTo>
                      <a:pt x="1160" y="80"/>
                    </a:lnTo>
                    <a:lnTo>
                      <a:pt x="1162" y="77"/>
                    </a:lnTo>
                    <a:lnTo>
                      <a:pt x="1164" y="74"/>
                    </a:lnTo>
                    <a:lnTo>
                      <a:pt x="1166" y="71"/>
                    </a:lnTo>
                    <a:lnTo>
                      <a:pt x="1168" y="68"/>
                    </a:lnTo>
                    <a:lnTo>
                      <a:pt x="1170" y="65"/>
                    </a:lnTo>
                    <a:lnTo>
                      <a:pt x="1172" y="63"/>
                    </a:lnTo>
                    <a:lnTo>
                      <a:pt x="1174" y="60"/>
                    </a:lnTo>
                    <a:lnTo>
                      <a:pt x="1176" y="57"/>
                    </a:lnTo>
                    <a:lnTo>
                      <a:pt x="1178" y="55"/>
                    </a:lnTo>
                    <a:lnTo>
                      <a:pt x="1180" y="52"/>
                    </a:lnTo>
                    <a:lnTo>
                      <a:pt x="1182" y="50"/>
                    </a:lnTo>
                    <a:lnTo>
                      <a:pt x="1184" y="47"/>
                    </a:lnTo>
                    <a:lnTo>
                      <a:pt x="1186" y="45"/>
                    </a:lnTo>
                    <a:lnTo>
                      <a:pt x="1188" y="42"/>
                    </a:lnTo>
                    <a:lnTo>
                      <a:pt x="1190" y="40"/>
                    </a:lnTo>
                    <a:lnTo>
                      <a:pt x="1192" y="38"/>
                    </a:lnTo>
                    <a:lnTo>
                      <a:pt x="1194" y="36"/>
                    </a:lnTo>
                    <a:lnTo>
                      <a:pt x="1196" y="34"/>
                    </a:lnTo>
                    <a:lnTo>
                      <a:pt x="1198" y="32"/>
                    </a:lnTo>
                    <a:lnTo>
                      <a:pt x="1200" y="30"/>
                    </a:lnTo>
                    <a:lnTo>
                      <a:pt x="1202" y="28"/>
                    </a:lnTo>
                    <a:lnTo>
                      <a:pt x="1204" y="26"/>
                    </a:lnTo>
                    <a:lnTo>
                      <a:pt x="1206" y="24"/>
                    </a:lnTo>
                    <a:lnTo>
                      <a:pt x="1208" y="22"/>
                    </a:lnTo>
                    <a:lnTo>
                      <a:pt x="1210" y="21"/>
                    </a:lnTo>
                    <a:lnTo>
                      <a:pt x="1212" y="19"/>
                    </a:lnTo>
                    <a:lnTo>
                      <a:pt x="1214" y="18"/>
                    </a:lnTo>
                    <a:lnTo>
                      <a:pt x="1216" y="16"/>
                    </a:lnTo>
                    <a:lnTo>
                      <a:pt x="1218" y="15"/>
                    </a:lnTo>
                    <a:lnTo>
                      <a:pt x="1220" y="13"/>
                    </a:lnTo>
                    <a:lnTo>
                      <a:pt x="1222" y="12"/>
                    </a:lnTo>
                    <a:lnTo>
                      <a:pt x="1224" y="11"/>
                    </a:lnTo>
                    <a:lnTo>
                      <a:pt x="1226" y="10"/>
                    </a:lnTo>
                    <a:lnTo>
                      <a:pt x="1228" y="9"/>
                    </a:lnTo>
                    <a:lnTo>
                      <a:pt x="1230" y="8"/>
                    </a:lnTo>
                    <a:lnTo>
                      <a:pt x="1232" y="7"/>
                    </a:lnTo>
                    <a:lnTo>
                      <a:pt x="1234" y="6"/>
                    </a:lnTo>
                    <a:lnTo>
                      <a:pt x="1236" y="5"/>
                    </a:lnTo>
                    <a:lnTo>
                      <a:pt x="1238" y="4"/>
                    </a:lnTo>
                    <a:lnTo>
                      <a:pt x="1240" y="3"/>
                    </a:lnTo>
                    <a:lnTo>
                      <a:pt x="1242" y="3"/>
                    </a:lnTo>
                    <a:lnTo>
                      <a:pt x="1244" y="2"/>
                    </a:lnTo>
                    <a:lnTo>
                      <a:pt x="1246" y="2"/>
                    </a:lnTo>
                    <a:lnTo>
                      <a:pt x="1248" y="1"/>
                    </a:lnTo>
                    <a:lnTo>
                      <a:pt x="1250" y="1"/>
                    </a:lnTo>
                    <a:lnTo>
                      <a:pt x="1252" y="1"/>
                    </a:lnTo>
                    <a:lnTo>
                      <a:pt x="1254" y="0"/>
                    </a:lnTo>
                    <a:lnTo>
                      <a:pt x="1256" y="0"/>
                    </a:lnTo>
                    <a:lnTo>
                      <a:pt x="1258" y="0"/>
                    </a:lnTo>
                    <a:lnTo>
                      <a:pt x="1260" y="0"/>
                    </a:lnTo>
                    <a:lnTo>
                      <a:pt x="1262" y="0"/>
                    </a:lnTo>
                    <a:lnTo>
                      <a:pt x="1264" y="0"/>
                    </a:lnTo>
                    <a:lnTo>
                      <a:pt x="1266" y="0"/>
                    </a:lnTo>
                    <a:lnTo>
                      <a:pt x="1268" y="1"/>
                    </a:lnTo>
                    <a:lnTo>
                      <a:pt x="1270" y="1"/>
                    </a:lnTo>
                    <a:lnTo>
                      <a:pt x="1272" y="1"/>
                    </a:lnTo>
                    <a:lnTo>
                      <a:pt x="1274" y="2"/>
                    </a:lnTo>
                    <a:lnTo>
                      <a:pt x="1276" y="2"/>
                    </a:lnTo>
                    <a:lnTo>
                      <a:pt x="1277" y="2"/>
                    </a:lnTo>
                  </a:path>
                </a:pathLst>
              </a:cu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</p:grpSp>
        <p:sp>
          <p:nvSpPr>
            <p:cNvPr id="23613" name="Rectangle 42">
              <a:extLst>
                <a:ext uri="{FF2B5EF4-FFF2-40B4-BE49-F238E27FC236}">
                  <a16:creationId xmlns:a16="http://schemas.microsoft.com/office/drawing/2014/main" id="{05E8FF3F-B37F-4E03-BC93-FE61E2058C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9850" y="2943225"/>
              <a:ext cx="363538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FF0000"/>
                  </a:solidFill>
                  <a:latin typeface="Symbol" panose="05050102010706020507" pitchFamily="18" charset="2"/>
                </a:rPr>
                <a:t>-0.5p</a:t>
              </a:r>
              <a:endParaRPr lang="en-US" altLang="en-US" sz="12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3614" name="Rectangle 45">
              <a:extLst>
                <a:ext uri="{FF2B5EF4-FFF2-40B4-BE49-F238E27FC236}">
                  <a16:creationId xmlns:a16="http://schemas.microsoft.com/office/drawing/2014/main" id="{A145D418-6FCE-4827-832D-81C8BCDC73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24625" y="2943225"/>
              <a:ext cx="276225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FF0000"/>
                  </a:solidFill>
                  <a:latin typeface="Symbol" panose="05050102010706020507" pitchFamily="18" charset="2"/>
                </a:rPr>
                <a:t>0.5p</a:t>
              </a:r>
              <a:endParaRPr lang="en-US" altLang="en-US" sz="12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3615" name="Rectangle 47">
              <a:extLst>
                <a:ext uri="{FF2B5EF4-FFF2-40B4-BE49-F238E27FC236}">
                  <a16:creationId xmlns:a16="http://schemas.microsoft.com/office/drawing/2014/main" id="{2D29691E-D44E-49EB-8C12-6F52F06A30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70750" y="2943225"/>
              <a:ext cx="84138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FF0000"/>
                  </a:solidFill>
                  <a:latin typeface="Symbol" panose="05050102010706020507" pitchFamily="18" charset="2"/>
                </a:rPr>
                <a:t>p</a:t>
              </a:r>
              <a:endParaRPr lang="en-US" altLang="en-US" sz="12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3616" name="Rectangle 49">
              <a:extLst>
                <a:ext uri="{FF2B5EF4-FFF2-40B4-BE49-F238E27FC236}">
                  <a16:creationId xmlns:a16="http://schemas.microsoft.com/office/drawing/2014/main" id="{4B13AFDD-A086-44DE-95BB-D05722FBB8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85113" y="2943225"/>
              <a:ext cx="276225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FF0000"/>
                  </a:solidFill>
                  <a:latin typeface="Symbol" panose="05050102010706020507" pitchFamily="18" charset="2"/>
                </a:rPr>
                <a:t>1.5p</a:t>
              </a:r>
              <a:endParaRPr lang="en-US" altLang="en-US" sz="12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3617" name="Rectangle 51">
              <a:extLst>
                <a:ext uri="{FF2B5EF4-FFF2-40B4-BE49-F238E27FC236}">
                  <a16:creationId xmlns:a16="http://schemas.microsoft.com/office/drawing/2014/main" id="{7AF0ED14-063A-4005-B330-0E631DBA3B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86788" y="2943225"/>
              <a:ext cx="163512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FF0000"/>
                  </a:solidFill>
                  <a:latin typeface="Symbol" panose="05050102010706020507" pitchFamily="18" charset="2"/>
                </a:rPr>
                <a:t>2p</a:t>
              </a:r>
              <a:endParaRPr lang="en-US" altLang="en-US" sz="12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E95D5A5-A07F-46D7-82A9-D13648321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138" y="452438"/>
            <a:ext cx="8264525" cy="515937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CA" sz="2500" dirty="0">
                <a:latin typeface="Century" pitchFamily="18" charset="0"/>
              </a:rPr>
              <a:t>Challenge: Which of the following equations is equal to </a:t>
            </a:r>
          </a:p>
        </p:txBody>
      </p:sp>
      <p:graphicFrame>
        <p:nvGraphicFramePr>
          <p:cNvPr id="23558" name="Object 2">
            <a:extLst>
              <a:ext uri="{FF2B5EF4-FFF2-40B4-BE49-F238E27FC236}">
                <a16:creationId xmlns:a16="http://schemas.microsoft.com/office/drawing/2014/main" id="{AF3C6597-2C46-48A5-B97B-97768233183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71650" y="546100"/>
          <a:ext cx="1539875" cy="49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34725" imgH="203112" progId="Equation.DSMT4">
                  <p:embed/>
                </p:oleObj>
              </mc:Choice>
              <mc:Fallback>
                <p:oleObj name="Equation" r:id="rId4" imgW="634725" imgH="203112" progId="Equation.DSMT4">
                  <p:embed/>
                  <p:pic>
                    <p:nvPicPr>
                      <p:cNvPr id="23558" name="Object 2">
                        <a:extLst>
                          <a:ext uri="{FF2B5EF4-FFF2-40B4-BE49-F238E27FC236}">
                            <a16:creationId xmlns:a16="http://schemas.microsoft.com/office/drawing/2014/main" id="{AF3C6597-2C46-48A5-B97B-97768233183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1650" y="546100"/>
                        <a:ext cx="1539875" cy="493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>
            <a:extLst>
              <a:ext uri="{FF2B5EF4-FFF2-40B4-BE49-F238E27FC236}">
                <a16:creationId xmlns:a16="http://schemas.microsoft.com/office/drawing/2014/main" id="{FE9E51BB-D1F2-4624-BF01-B294D3639C8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8325" y="1354138"/>
          <a:ext cx="2128838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29810" imgH="253890" progId="Equation.DSMT4">
                  <p:embed/>
                </p:oleObj>
              </mc:Choice>
              <mc:Fallback>
                <p:oleObj name="Equation" r:id="rId6" imgW="1129810" imgH="253890" progId="Equation.DSMT4">
                  <p:embed/>
                  <p:pic>
                    <p:nvPicPr>
                      <p:cNvPr id="3075" name="Object 3">
                        <a:extLst>
                          <a:ext uri="{FF2B5EF4-FFF2-40B4-BE49-F238E27FC236}">
                            <a16:creationId xmlns:a16="http://schemas.microsoft.com/office/drawing/2014/main" id="{FE9E51BB-D1F2-4624-BF01-B294D3639C8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325" y="1354138"/>
                        <a:ext cx="2128838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86C727EF-B4B9-4F46-95A5-FE49878BC92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00613" y="1071563"/>
          <a:ext cx="2320925" cy="88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31366" imgH="469696" progId="Equation.DSMT4">
                  <p:embed/>
                </p:oleObj>
              </mc:Choice>
              <mc:Fallback>
                <p:oleObj name="Equation" r:id="rId8" imgW="1231366" imgH="469696" progId="Equation.DSMT4">
                  <p:embed/>
                  <p:pic>
                    <p:nvPicPr>
                      <p:cNvPr id="6" name="Object 4">
                        <a:extLst>
                          <a:ext uri="{FF2B5EF4-FFF2-40B4-BE49-F238E27FC236}">
                            <a16:creationId xmlns:a16="http://schemas.microsoft.com/office/drawing/2014/main" id="{86C727EF-B4B9-4F46-95A5-FE49878BC92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0613" y="1071563"/>
                        <a:ext cx="2320925" cy="882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>
            <a:extLst>
              <a:ext uri="{FF2B5EF4-FFF2-40B4-BE49-F238E27FC236}">
                <a16:creationId xmlns:a16="http://schemas.microsoft.com/office/drawing/2014/main" id="{794E4994-AF70-4EC5-9592-69D3A288263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5463" y="3844925"/>
          <a:ext cx="2247900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93800" imgH="254000" progId="Equation.DSMT4">
                  <p:embed/>
                </p:oleObj>
              </mc:Choice>
              <mc:Fallback>
                <p:oleObj name="Equation" r:id="rId10" imgW="1193800" imgH="254000" progId="Equation.DSMT4">
                  <p:embed/>
                  <p:pic>
                    <p:nvPicPr>
                      <p:cNvPr id="7" name="Object 5">
                        <a:extLst>
                          <a:ext uri="{FF2B5EF4-FFF2-40B4-BE49-F238E27FC236}">
                            <a16:creationId xmlns:a16="http://schemas.microsoft.com/office/drawing/2014/main" id="{794E4994-AF70-4EC5-9592-69D3A288263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463" y="3844925"/>
                        <a:ext cx="2247900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2" name="Object 6">
            <a:extLst>
              <a:ext uri="{FF2B5EF4-FFF2-40B4-BE49-F238E27FC236}">
                <a16:creationId xmlns:a16="http://schemas.microsoft.com/office/drawing/2014/main" id="{E8517F79-B898-41A7-BDF2-882E154E9C6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68863" y="3617913"/>
          <a:ext cx="2343150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44600" imgH="469900" progId="Equation.DSMT4">
                  <p:embed/>
                </p:oleObj>
              </mc:Choice>
              <mc:Fallback>
                <p:oleObj name="Equation" r:id="rId12" imgW="1244600" imgH="469900" progId="Equation.DSMT4">
                  <p:embed/>
                  <p:pic>
                    <p:nvPicPr>
                      <p:cNvPr id="23562" name="Object 6">
                        <a:extLst>
                          <a:ext uri="{FF2B5EF4-FFF2-40B4-BE49-F238E27FC236}">
                            <a16:creationId xmlns:a16="http://schemas.microsoft.com/office/drawing/2014/main" id="{E8517F79-B898-41A7-BDF2-882E154E9C6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8863" y="3617913"/>
                        <a:ext cx="2343150" cy="87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4" name="Group 12">
            <a:extLst>
              <a:ext uri="{FF2B5EF4-FFF2-40B4-BE49-F238E27FC236}">
                <a16:creationId xmlns:a16="http://schemas.microsoft.com/office/drawing/2014/main" id="{CAA09750-65F3-47CE-B451-13CC48D32FF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82563" y="2246313"/>
            <a:ext cx="4071937" cy="1373187"/>
            <a:chOff x="3090" y="946"/>
            <a:chExt cx="1784" cy="865"/>
          </a:xfrm>
        </p:grpSpPr>
        <p:sp>
          <p:nvSpPr>
            <p:cNvPr id="23571" name="AutoShape 11">
              <a:extLst>
                <a:ext uri="{FF2B5EF4-FFF2-40B4-BE49-F238E27FC236}">
                  <a16:creationId xmlns:a16="http://schemas.microsoft.com/office/drawing/2014/main" id="{BBEED955-D0A7-4846-B8FF-5366105DC260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3090" y="947"/>
              <a:ext cx="1784" cy="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572" name="Rectangle 13">
              <a:extLst>
                <a:ext uri="{FF2B5EF4-FFF2-40B4-BE49-F238E27FC236}">
                  <a16:creationId xmlns:a16="http://schemas.microsoft.com/office/drawing/2014/main" id="{36984CAD-82C2-4148-BD54-2A016D7E61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91" y="948"/>
              <a:ext cx="1782" cy="862"/>
            </a:xfrm>
            <a:prstGeom prst="rect">
              <a:avLst/>
            </a:prstGeom>
            <a:solidFill>
              <a:srgbClr val="FFFFFF"/>
            </a:solidFill>
            <a:ln w="1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73" name="Line 14">
              <a:extLst>
                <a:ext uri="{FF2B5EF4-FFF2-40B4-BE49-F238E27FC236}">
                  <a16:creationId xmlns:a16="http://schemas.microsoft.com/office/drawing/2014/main" id="{19271CF0-F41F-4AB3-BA9D-3C00EEBC035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62" y="948"/>
              <a:ext cx="1" cy="860"/>
            </a:xfrm>
            <a:prstGeom prst="line">
              <a:avLst/>
            </a:prstGeom>
            <a:noFill/>
            <a:ln w="1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574" name="Line 15">
              <a:extLst>
                <a:ext uri="{FF2B5EF4-FFF2-40B4-BE49-F238E27FC236}">
                  <a16:creationId xmlns:a16="http://schemas.microsoft.com/office/drawing/2014/main" id="{C1686DEE-E8B1-4F84-B1BA-3F95E8AE37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63" y="948"/>
              <a:ext cx="1" cy="860"/>
            </a:xfrm>
            <a:prstGeom prst="line">
              <a:avLst/>
            </a:prstGeom>
            <a:noFill/>
            <a:ln w="1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575" name="Line 16">
              <a:extLst>
                <a:ext uri="{FF2B5EF4-FFF2-40B4-BE49-F238E27FC236}">
                  <a16:creationId xmlns:a16="http://schemas.microsoft.com/office/drawing/2014/main" id="{D6620528-C843-4035-9F25-39E2AB6C42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56" y="948"/>
              <a:ext cx="1" cy="860"/>
            </a:xfrm>
            <a:prstGeom prst="line">
              <a:avLst/>
            </a:prstGeom>
            <a:noFill/>
            <a:ln w="1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576" name="Line 17">
              <a:extLst>
                <a:ext uri="{FF2B5EF4-FFF2-40B4-BE49-F238E27FC236}">
                  <a16:creationId xmlns:a16="http://schemas.microsoft.com/office/drawing/2014/main" id="{2925A976-B1DD-49AE-9868-E3ED6A2418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57" y="948"/>
              <a:ext cx="1" cy="860"/>
            </a:xfrm>
            <a:prstGeom prst="line">
              <a:avLst/>
            </a:prstGeom>
            <a:noFill/>
            <a:ln w="1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577" name="Line 18">
              <a:extLst>
                <a:ext uri="{FF2B5EF4-FFF2-40B4-BE49-F238E27FC236}">
                  <a16:creationId xmlns:a16="http://schemas.microsoft.com/office/drawing/2014/main" id="{87903F9D-6E0E-40F9-AE6D-94CDC2D90FA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52" y="948"/>
              <a:ext cx="1" cy="860"/>
            </a:xfrm>
            <a:prstGeom prst="line">
              <a:avLst/>
            </a:prstGeom>
            <a:noFill/>
            <a:ln w="1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578" name="Line 19">
              <a:extLst>
                <a:ext uri="{FF2B5EF4-FFF2-40B4-BE49-F238E27FC236}">
                  <a16:creationId xmlns:a16="http://schemas.microsoft.com/office/drawing/2014/main" id="{FA37349F-B0E0-4AE5-B546-24104540FFA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54" y="948"/>
              <a:ext cx="1" cy="860"/>
            </a:xfrm>
            <a:prstGeom prst="line">
              <a:avLst/>
            </a:prstGeom>
            <a:noFill/>
            <a:ln w="1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579" name="Line 20">
              <a:extLst>
                <a:ext uri="{FF2B5EF4-FFF2-40B4-BE49-F238E27FC236}">
                  <a16:creationId xmlns:a16="http://schemas.microsoft.com/office/drawing/2014/main" id="{6B9ECFF5-18A2-4C1F-A8CE-5796177F926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51" y="948"/>
              <a:ext cx="1" cy="860"/>
            </a:xfrm>
            <a:prstGeom prst="line">
              <a:avLst/>
            </a:prstGeom>
            <a:noFill/>
            <a:ln w="1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580" name="Line 21">
              <a:extLst>
                <a:ext uri="{FF2B5EF4-FFF2-40B4-BE49-F238E27FC236}">
                  <a16:creationId xmlns:a16="http://schemas.microsoft.com/office/drawing/2014/main" id="{796FA054-42B7-450E-AFB9-4397B37B7AC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52" y="948"/>
              <a:ext cx="1" cy="860"/>
            </a:xfrm>
            <a:prstGeom prst="line">
              <a:avLst/>
            </a:prstGeom>
            <a:noFill/>
            <a:ln w="1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581" name="Line 22">
              <a:extLst>
                <a:ext uri="{FF2B5EF4-FFF2-40B4-BE49-F238E27FC236}">
                  <a16:creationId xmlns:a16="http://schemas.microsoft.com/office/drawing/2014/main" id="{358FB123-7992-4108-94F6-C60DF1199EF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48" y="948"/>
              <a:ext cx="1" cy="860"/>
            </a:xfrm>
            <a:prstGeom prst="line">
              <a:avLst/>
            </a:prstGeom>
            <a:noFill/>
            <a:ln w="1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582" name="Line 23">
              <a:extLst>
                <a:ext uri="{FF2B5EF4-FFF2-40B4-BE49-F238E27FC236}">
                  <a16:creationId xmlns:a16="http://schemas.microsoft.com/office/drawing/2014/main" id="{E97F06B8-7883-4759-A668-F910139C9FB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49" y="948"/>
              <a:ext cx="1" cy="860"/>
            </a:xfrm>
            <a:prstGeom prst="line">
              <a:avLst/>
            </a:prstGeom>
            <a:noFill/>
            <a:ln w="1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583" name="Line 24">
              <a:extLst>
                <a:ext uri="{FF2B5EF4-FFF2-40B4-BE49-F238E27FC236}">
                  <a16:creationId xmlns:a16="http://schemas.microsoft.com/office/drawing/2014/main" id="{6E5C76F7-297A-441C-9B27-B71DADD9D4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3" y="1592"/>
              <a:ext cx="1780" cy="1"/>
            </a:xfrm>
            <a:prstGeom prst="line">
              <a:avLst/>
            </a:prstGeom>
            <a:noFill/>
            <a:ln w="1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584" name="Line 25">
              <a:extLst>
                <a:ext uri="{FF2B5EF4-FFF2-40B4-BE49-F238E27FC236}">
                  <a16:creationId xmlns:a16="http://schemas.microsoft.com/office/drawing/2014/main" id="{D8B92730-E8B7-4360-AA58-35BE01F76C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3" y="1594"/>
              <a:ext cx="1780" cy="1"/>
            </a:xfrm>
            <a:prstGeom prst="line">
              <a:avLst/>
            </a:prstGeom>
            <a:noFill/>
            <a:ln w="1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585" name="Line 26">
              <a:extLst>
                <a:ext uri="{FF2B5EF4-FFF2-40B4-BE49-F238E27FC236}">
                  <a16:creationId xmlns:a16="http://schemas.microsoft.com/office/drawing/2014/main" id="{4C5A8FBC-ACDF-45DE-8379-FBFDEE5E20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3" y="1163"/>
              <a:ext cx="1780" cy="1"/>
            </a:xfrm>
            <a:prstGeom prst="line">
              <a:avLst/>
            </a:prstGeom>
            <a:noFill/>
            <a:ln w="1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586" name="Line 27">
              <a:extLst>
                <a:ext uri="{FF2B5EF4-FFF2-40B4-BE49-F238E27FC236}">
                  <a16:creationId xmlns:a16="http://schemas.microsoft.com/office/drawing/2014/main" id="{C6D0ACB3-F377-441C-B87C-7590AF9215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3" y="1164"/>
              <a:ext cx="1780" cy="1"/>
            </a:xfrm>
            <a:prstGeom prst="line">
              <a:avLst/>
            </a:prstGeom>
            <a:noFill/>
            <a:ln w="1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587" name="Line 28">
              <a:extLst>
                <a:ext uri="{FF2B5EF4-FFF2-40B4-BE49-F238E27FC236}">
                  <a16:creationId xmlns:a16="http://schemas.microsoft.com/office/drawing/2014/main" id="{EB0E74F0-B15A-4D88-B201-05CDD0FD22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3" y="1376"/>
              <a:ext cx="1780" cy="1"/>
            </a:xfrm>
            <a:prstGeom prst="line">
              <a:avLst/>
            </a:prstGeom>
            <a:noFill/>
            <a:ln w="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588" name="Line 29">
              <a:extLst>
                <a:ext uri="{FF2B5EF4-FFF2-40B4-BE49-F238E27FC236}">
                  <a16:creationId xmlns:a16="http://schemas.microsoft.com/office/drawing/2014/main" id="{1149DC17-FE12-4FDD-BF56-CD9F28D611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3" y="1378"/>
              <a:ext cx="1780" cy="1"/>
            </a:xfrm>
            <a:prstGeom prst="line">
              <a:avLst/>
            </a:prstGeom>
            <a:noFill/>
            <a:ln w="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589" name="Line 30">
              <a:extLst>
                <a:ext uri="{FF2B5EF4-FFF2-40B4-BE49-F238E27FC236}">
                  <a16:creationId xmlns:a16="http://schemas.microsoft.com/office/drawing/2014/main" id="{53BFDE0E-2943-4EFD-881B-12E3B82EA5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3" y="1379"/>
              <a:ext cx="1780" cy="1"/>
            </a:xfrm>
            <a:prstGeom prst="line">
              <a:avLst/>
            </a:prstGeom>
            <a:noFill/>
            <a:ln w="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590" name="Line 31">
              <a:extLst>
                <a:ext uri="{FF2B5EF4-FFF2-40B4-BE49-F238E27FC236}">
                  <a16:creationId xmlns:a16="http://schemas.microsoft.com/office/drawing/2014/main" id="{854FBC38-2231-470D-A193-123817D2EC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3" y="1380"/>
              <a:ext cx="1780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591" name="Rectangle 32">
              <a:extLst>
                <a:ext uri="{FF2B5EF4-FFF2-40B4-BE49-F238E27FC236}">
                  <a16:creationId xmlns:a16="http://schemas.microsoft.com/office/drawing/2014/main" id="{6962F63F-BA2A-471B-801B-BC1C4829F6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32" y="1322"/>
              <a:ext cx="35" cy="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4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x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92" name="Freeform 33">
              <a:extLst>
                <a:ext uri="{FF2B5EF4-FFF2-40B4-BE49-F238E27FC236}">
                  <a16:creationId xmlns:a16="http://schemas.microsoft.com/office/drawing/2014/main" id="{96F26538-FAF1-4AEB-92B2-F5F22CE53A3B}"/>
                </a:ext>
              </a:extLst>
            </p:cNvPr>
            <p:cNvSpPr>
              <a:spLocks/>
            </p:cNvSpPr>
            <p:nvPr/>
          </p:nvSpPr>
          <p:spPr bwMode="auto">
            <a:xfrm>
              <a:off x="4854" y="1364"/>
              <a:ext cx="16" cy="30"/>
            </a:xfrm>
            <a:custGeom>
              <a:avLst/>
              <a:gdLst>
                <a:gd name="T0" fmla="*/ 0 w 16"/>
                <a:gd name="T1" fmla="*/ 0 h 30"/>
                <a:gd name="T2" fmla="*/ 16 w 16"/>
                <a:gd name="T3" fmla="*/ 15 h 30"/>
                <a:gd name="T4" fmla="*/ 0 w 16"/>
                <a:gd name="T5" fmla="*/ 30 h 30"/>
                <a:gd name="T6" fmla="*/ 0 w 16"/>
                <a:gd name="T7" fmla="*/ 0 h 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6"/>
                <a:gd name="T13" fmla="*/ 0 h 30"/>
                <a:gd name="T14" fmla="*/ 16 w 16"/>
                <a:gd name="T15" fmla="*/ 30 h 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6" h="30">
                  <a:moveTo>
                    <a:pt x="0" y="0"/>
                  </a:moveTo>
                  <a:lnTo>
                    <a:pt x="16" y="15"/>
                  </a:lnTo>
                  <a:lnTo>
                    <a:pt x="0" y="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1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593" name="Line 34">
              <a:extLst>
                <a:ext uri="{FF2B5EF4-FFF2-40B4-BE49-F238E27FC236}">
                  <a16:creationId xmlns:a16="http://schemas.microsoft.com/office/drawing/2014/main" id="{7357E23E-E560-487D-BC08-5EC19102EAC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57" y="948"/>
              <a:ext cx="1" cy="860"/>
            </a:xfrm>
            <a:prstGeom prst="line">
              <a:avLst/>
            </a:prstGeom>
            <a:noFill/>
            <a:ln w="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594" name="Line 35">
              <a:extLst>
                <a:ext uri="{FF2B5EF4-FFF2-40B4-BE49-F238E27FC236}">
                  <a16:creationId xmlns:a16="http://schemas.microsoft.com/office/drawing/2014/main" id="{440BEC4F-B710-47DB-A255-04B71885BB8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59" y="948"/>
              <a:ext cx="1" cy="860"/>
            </a:xfrm>
            <a:prstGeom prst="line">
              <a:avLst/>
            </a:prstGeom>
            <a:noFill/>
            <a:ln w="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595" name="Line 36">
              <a:extLst>
                <a:ext uri="{FF2B5EF4-FFF2-40B4-BE49-F238E27FC236}">
                  <a16:creationId xmlns:a16="http://schemas.microsoft.com/office/drawing/2014/main" id="{8FD1A938-3ABB-47DA-B92C-D3DFED096BC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60" y="948"/>
              <a:ext cx="1" cy="860"/>
            </a:xfrm>
            <a:prstGeom prst="line">
              <a:avLst/>
            </a:prstGeom>
            <a:noFill/>
            <a:ln w="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596" name="Line 37">
              <a:extLst>
                <a:ext uri="{FF2B5EF4-FFF2-40B4-BE49-F238E27FC236}">
                  <a16:creationId xmlns:a16="http://schemas.microsoft.com/office/drawing/2014/main" id="{2C282573-16CA-410C-8D4F-9885FEDD0FC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61" y="948"/>
              <a:ext cx="1" cy="86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597" name="Rectangle 38">
              <a:extLst>
                <a:ext uri="{FF2B5EF4-FFF2-40B4-BE49-F238E27FC236}">
                  <a16:creationId xmlns:a16="http://schemas.microsoft.com/office/drawing/2014/main" id="{52FB30C8-9867-4A30-B284-DE70DF3408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0" y="946"/>
              <a:ext cx="35" cy="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4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y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98" name="Freeform 39">
              <a:extLst>
                <a:ext uri="{FF2B5EF4-FFF2-40B4-BE49-F238E27FC236}">
                  <a16:creationId xmlns:a16="http://schemas.microsoft.com/office/drawing/2014/main" id="{E081448B-DEAE-4708-8A64-D71C108BE252}"/>
                </a:ext>
              </a:extLst>
            </p:cNvPr>
            <p:cNvSpPr>
              <a:spLocks/>
            </p:cNvSpPr>
            <p:nvPr/>
          </p:nvSpPr>
          <p:spPr bwMode="auto">
            <a:xfrm>
              <a:off x="3645" y="950"/>
              <a:ext cx="30" cy="15"/>
            </a:xfrm>
            <a:custGeom>
              <a:avLst/>
              <a:gdLst>
                <a:gd name="T0" fmla="*/ 0 w 30"/>
                <a:gd name="T1" fmla="*/ 15 h 15"/>
                <a:gd name="T2" fmla="*/ 15 w 30"/>
                <a:gd name="T3" fmla="*/ 0 h 15"/>
                <a:gd name="T4" fmla="*/ 30 w 30"/>
                <a:gd name="T5" fmla="*/ 15 h 15"/>
                <a:gd name="T6" fmla="*/ 0 w 30"/>
                <a:gd name="T7" fmla="*/ 15 h 1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0"/>
                <a:gd name="T13" fmla="*/ 0 h 15"/>
                <a:gd name="T14" fmla="*/ 30 w 30"/>
                <a:gd name="T15" fmla="*/ 15 h 1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0" h="15">
                  <a:moveTo>
                    <a:pt x="0" y="15"/>
                  </a:moveTo>
                  <a:lnTo>
                    <a:pt x="15" y="0"/>
                  </a:lnTo>
                  <a:lnTo>
                    <a:pt x="30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000000"/>
            </a:solidFill>
            <a:ln w="1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599" name="Rectangle 40">
              <a:extLst>
                <a:ext uri="{FF2B5EF4-FFF2-40B4-BE49-F238E27FC236}">
                  <a16:creationId xmlns:a16="http://schemas.microsoft.com/office/drawing/2014/main" id="{5666458B-7CAD-4F53-80D8-5AC806BC8C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91" y="948"/>
              <a:ext cx="1782" cy="862"/>
            </a:xfrm>
            <a:prstGeom prst="rect">
              <a:avLst/>
            </a:prstGeom>
            <a:noFill/>
            <a:ln w="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600" name="Line 41">
              <a:extLst>
                <a:ext uri="{FF2B5EF4-FFF2-40B4-BE49-F238E27FC236}">
                  <a16:creationId xmlns:a16="http://schemas.microsoft.com/office/drawing/2014/main" id="{5676FF68-CECA-44BF-B6E8-BD0AA071E2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63" y="1368"/>
              <a:ext cx="1" cy="24"/>
            </a:xfrm>
            <a:prstGeom prst="line">
              <a:avLst/>
            </a:prstGeom>
            <a:noFill/>
            <a:ln w="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01" name="Rectangle 42">
              <a:extLst>
                <a:ext uri="{FF2B5EF4-FFF2-40B4-BE49-F238E27FC236}">
                  <a16:creationId xmlns:a16="http://schemas.microsoft.com/office/drawing/2014/main" id="{620F2C28-B3B0-4B3F-85F5-52CC27BA20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6" y="1392"/>
              <a:ext cx="15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FF0000"/>
                  </a:solidFill>
                  <a:latin typeface="Symbol" panose="05050102010706020507" pitchFamily="18" charset="2"/>
                </a:rPr>
                <a:t>-0.5p</a:t>
              </a:r>
              <a:endParaRPr lang="en-US" altLang="en-US" sz="12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3602" name="Rectangle 43">
              <a:extLst>
                <a:ext uri="{FF2B5EF4-FFF2-40B4-BE49-F238E27FC236}">
                  <a16:creationId xmlns:a16="http://schemas.microsoft.com/office/drawing/2014/main" id="{9EF5CD99-B8BA-4C77-8CD2-4E87718C51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66" y="1392"/>
              <a:ext cx="33" cy="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400">
                  <a:solidFill>
                    <a:srgbClr val="000000"/>
                  </a:solidFill>
                  <a:latin typeface="Symbol" panose="05050102010706020507" pitchFamily="18" charset="2"/>
                </a:rPr>
                <a:t>0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603" name="Line 44">
              <a:extLst>
                <a:ext uri="{FF2B5EF4-FFF2-40B4-BE49-F238E27FC236}">
                  <a16:creationId xmlns:a16="http://schemas.microsoft.com/office/drawing/2014/main" id="{4514DF22-0DE3-4740-A5F1-B662834D8E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57" y="1368"/>
              <a:ext cx="1" cy="24"/>
            </a:xfrm>
            <a:prstGeom prst="line">
              <a:avLst/>
            </a:prstGeom>
            <a:noFill/>
            <a:ln w="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04" name="Rectangle 45">
              <a:extLst>
                <a:ext uri="{FF2B5EF4-FFF2-40B4-BE49-F238E27FC236}">
                  <a16:creationId xmlns:a16="http://schemas.microsoft.com/office/drawing/2014/main" id="{3AEC618B-AA0B-414B-9C2B-055B849BA3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8" y="1392"/>
              <a:ext cx="12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FF0000"/>
                  </a:solidFill>
                  <a:latin typeface="Symbol" panose="05050102010706020507" pitchFamily="18" charset="2"/>
                </a:rPr>
                <a:t>0.5p</a:t>
              </a:r>
              <a:endParaRPr lang="en-US" altLang="en-US" sz="12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3605" name="Line 46">
              <a:extLst>
                <a:ext uri="{FF2B5EF4-FFF2-40B4-BE49-F238E27FC236}">
                  <a16:creationId xmlns:a16="http://schemas.microsoft.com/office/drawing/2014/main" id="{DCF5430B-E50F-478E-831E-454B514A89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55" y="1368"/>
              <a:ext cx="1" cy="24"/>
            </a:xfrm>
            <a:prstGeom prst="line">
              <a:avLst/>
            </a:prstGeom>
            <a:noFill/>
            <a:ln w="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06" name="Rectangle 47">
              <a:extLst>
                <a:ext uri="{FF2B5EF4-FFF2-40B4-BE49-F238E27FC236}">
                  <a16:creationId xmlns:a16="http://schemas.microsoft.com/office/drawing/2014/main" id="{2EDCE4E7-8828-4EB7-8AA0-EE9A6C7655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5" y="1392"/>
              <a:ext cx="3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FF0000"/>
                  </a:solidFill>
                  <a:latin typeface="Symbol" panose="05050102010706020507" pitchFamily="18" charset="2"/>
                </a:rPr>
                <a:t>p</a:t>
              </a:r>
              <a:endParaRPr lang="en-US" altLang="en-US" sz="12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3607" name="Line 48">
              <a:extLst>
                <a:ext uri="{FF2B5EF4-FFF2-40B4-BE49-F238E27FC236}">
                  <a16:creationId xmlns:a16="http://schemas.microsoft.com/office/drawing/2014/main" id="{83D1AABE-2217-417C-837E-CEB6490BFD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52" y="1368"/>
              <a:ext cx="1" cy="24"/>
            </a:xfrm>
            <a:prstGeom prst="line">
              <a:avLst/>
            </a:prstGeom>
            <a:noFill/>
            <a:ln w="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08" name="Rectangle 49">
              <a:extLst>
                <a:ext uri="{FF2B5EF4-FFF2-40B4-BE49-F238E27FC236}">
                  <a16:creationId xmlns:a16="http://schemas.microsoft.com/office/drawing/2014/main" id="{142A4F1A-1C48-4593-9F90-0F0FB7C446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4" y="1392"/>
              <a:ext cx="12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FF0000"/>
                  </a:solidFill>
                  <a:latin typeface="Symbol" panose="05050102010706020507" pitchFamily="18" charset="2"/>
                </a:rPr>
                <a:t>1.5p</a:t>
              </a:r>
              <a:endParaRPr lang="en-US" altLang="en-US" sz="12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3609" name="Line 50">
              <a:extLst>
                <a:ext uri="{FF2B5EF4-FFF2-40B4-BE49-F238E27FC236}">
                  <a16:creationId xmlns:a16="http://schemas.microsoft.com/office/drawing/2014/main" id="{3529D427-ADA2-43EB-B008-B8CEF9D8EA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49" y="1368"/>
              <a:ext cx="1" cy="24"/>
            </a:xfrm>
            <a:prstGeom prst="line">
              <a:avLst/>
            </a:prstGeom>
            <a:noFill/>
            <a:ln w="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10" name="Rectangle 51">
              <a:extLst>
                <a:ext uri="{FF2B5EF4-FFF2-40B4-BE49-F238E27FC236}">
                  <a16:creationId xmlns:a16="http://schemas.microsoft.com/office/drawing/2014/main" id="{53B4DFD7-26C9-4199-B84A-150147F98A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92" y="1392"/>
              <a:ext cx="7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FF0000"/>
                  </a:solidFill>
                  <a:latin typeface="Symbol" panose="05050102010706020507" pitchFamily="18" charset="2"/>
                </a:rPr>
                <a:t>2p</a:t>
              </a:r>
              <a:endParaRPr lang="en-US" altLang="en-US" sz="12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3611" name="Rectangle 54">
              <a:extLst>
                <a:ext uri="{FF2B5EF4-FFF2-40B4-BE49-F238E27FC236}">
                  <a16:creationId xmlns:a16="http://schemas.microsoft.com/office/drawing/2014/main" id="{5BDF60A2-ED98-4857-A714-E3EECCAE48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91" y="948"/>
              <a:ext cx="1782" cy="862"/>
            </a:xfrm>
            <a:prstGeom prst="rect">
              <a:avLst/>
            </a:prstGeom>
            <a:noFill/>
            <a:ln w="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</p:grpSp>
      <p:sp>
        <p:nvSpPr>
          <p:cNvPr id="319" name="Freeform 52">
            <a:extLst>
              <a:ext uri="{FF2B5EF4-FFF2-40B4-BE49-F238E27FC236}">
                <a16:creationId xmlns:a16="http://schemas.microsoft.com/office/drawing/2014/main" id="{C5394160-D1C7-4DBD-A5D2-7BFC36F03DC1}"/>
              </a:ext>
            </a:extLst>
          </p:cNvPr>
          <p:cNvSpPr>
            <a:spLocks/>
          </p:cNvSpPr>
          <p:nvPr/>
        </p:nvSpPr>
        <p:spPr bwMode="auto">
          <a:xfrm>
            <a:off x="187325" y="2249488"/>
            <a:ext cx="4062413" cy="1362075"/>
          </a:xfrm>
          <a:custGeom>
            <a:avLst/>
            <a:gdLst>
              <a:gd name="T0" fmla="*/ 2147483646 w 1277"/>
              <a:gd name="T1" fmla="*/ 2147483646 h 616"/>
              <a:gd name="T2" fmla="*/ 2147483646 w 1277"/>
              <a:gd name="T3" fmla="*/ 2147483646 h 616"/>
              <a:gd name="T4" fmla="*/ 2147483646 w 1277"/>
              <a:gd name="T5" fmla="*/ 2147483646 h 616"/>
              <a:gd name="T6" fmla="*/ 2147483646 w 1277"/>
              <a:gd name="T7" fmla="*/ 2147483646 h 616"/>
              <a:gd name="T8" fmla="*/ 2147483646 w 1277"/>
              <a:gd name="T9" fmla="*/ 2147483646 h 616"/>
              <a:gd name="T10" fmla="*/ 2147483646 w 1277"/>
              <a:gd name="T11" fmla="*/ 2147483646 h 616"/>
              <a:gd name="T12" fmla="*/ 2147483646 w 1277"/>
              <a:gd name="T13" fmla="*/ 2147483646 h 616"/>
              <a:gd name="T14" fmla="*/ 2147483646 w 1277"/>
              <a:gd name="T15" fmla="*/ 2147483646 h 616"/>
              <a:gd name="T16" fmla="*/ 2147483646 w 1277"/>
              <a:gd name="T17" fmla="*/ 2147483646 h 616"/>
              <a:gd name="T18" fmla="*/ 2147483646 w 1277"/>
              <a:gd name="T19" fmla="*/ 2147483646 h 616"/>
              <a:gd name="T20" fmla="*/ 2147483646 w 1277"/>
              <a:gd name="T21" fmla="*/ 2147483646 h 616"/>
              <a:gd name="T22" fmla="*/ 2147483646 w 1277"/>
              <a:gd name="T23" fmla="*/ 2147483646 h 616"/>
              <a:gd name="T24" fmla="*/ 2147483646 w 1277"/>
              <a:gd name="T25" fmla="*/ 2147483646 h 616"/>
              <a:gd name="T26" fmla="*/ 2147483646 w 1277"/>
              <a:gd name="T27" fmla="*/ 2147483646 h 616"/>
              <a:gd name="T28" fmla="*/ 2147483646 w 1277"/>
              <a:gd name="T29" fmla="*/ 2147483646 h 616"/>
              <a:gd name="T30" fmla="*/ 2147483646 w 1277"/>
              <a:gd name="T31" fmla="*/ 2147483646 h 616"/>
              <a:gd name="T32" fmla="*/ 2147483646 w 1277"/>
              <a:gd name="T33" fmla="*/ 2147483646 h 616"/>
              <a:gd name="T34" fmla="*/ 2147483646 w 1277"/>
              <a:gd name="T35" fmla="*/ 2147483646 h 616"/>
              <a:gd name="T36" fmla="*/ 2147483646 w 1277"/>
              <a:gd name="T37" fmla="*/ 2147483646 h 616"/>
              <a:gd name="T38" fmla="*/ 2147483646 w 1277"/>
              <a:gd name="T39" fmla="*/ 2147483646 h 616"/>
              <a:gd name="T40" fmla="*/ 2147483646 w 1277"/>
              <a:gd name="T41" fmla="*/ 2147483646 h 616"/>
              <a:gd name="T42" fmla="*/ 2147483646 w 1277"/>
              <a:gd name="T43" fmla="*/ 2147483646 h 616"/>
              <a:gd name="T44" fmla="*/ 2147483646 w 1277"/>
              <a:gd name="T45" fmla="*/ 2147483646 h 616"/>
              <a:gd name="T46" fmla="*/ 2147483646 w 1277"/>
              <a:gd name="T47" fmla="*/ 2147483646 h 616"/>
              <a:gd name="T48" fmla="*/ 2147483646 w 1277"/>
              <a:gd name="T49" fmla="*/ 2147483646 h 616"/>
              <a:gd name="T50" fmla="*/ 2147483646 w 1277"/>
              <a:gd name="T51" fmla="*/ 2147483646 h 616"/>
              <a:gd name="T52" fmla="*/ 2147483646 w 1277"/>
              <a:gd name="T53" fmla="*/ 2147483646 h 616"/>
              <a:gd name="T54" fmla="*/ 2147483646 w 1277"/>
              <a:gd name="T55" fmla="*/ 2147483646 h 616"/>
              <a:gd name="T56" fmla="*/ 2147483646 w 1277"/>
              <a:gd name="T57" fmla="*/ 2147483646 h 616"/>
              <a:gd name="T58" fmla="*/ 2147483646 w 1277"/>
              <a:gd name="T59" fmla="*/ 2147483646 h 616"/>
              <a:gd name="T60" fmla="*/ 2147483646 w 1277"/>
              <a:gd name="T61" fmla="*/ 2147483646 h 616"/>
              <a:gd name="T62" fmla="*/ 2147483646 w 1277"/>
              <a:gd name="T63" fmla="*/ 2147483646 h 616"/>
              <a:gd name="T64" fmla="*/ 2147483646 w 1277"/>
              <a:gd name="T65" fmla="*/ 2147483646 h 616"/>
              <a:gd name="T66" fmla="*/ 2147483646 w 1277"/>
              <a:gd name="T67" fmla="*/ 2147483646 h 616"/>
              <a:gd name="T68" fmla="*/ 2147483646 w 1277"/>
              <a:gd name="T69" fmla="*/ 2147483646 h 616"/>
              <a:gd name="T70" fmla="*/ 2147483646 w 1277"/>
              <a:gd name="T71" fmla="*/ 2147483646 h 616"/>
              <a:gd name="T72" fmla="*/ 2147483646 w 1277"/>
              <a:gd name="T73" fmla="*/ 2147483646 h 616"/>
              <a:gd name="T74" fmla="*/ 2147483646 w 1277"/>
              <a:gd name="T75" fmla="*/ 2147483646 h 616"/>
              <a:gd name="T76" fmla="*/ 2147483646 w 1277"/>
              <a:gd name="T77" fmla="*/ 2147483646 h 616"/>
              <a:gd name="T78" fmla="*/ 2147483646 w 1277"/>
              <a:gd name="T79" fmla="*/ 2147483646 h 616"/>
              <a:gd name="T80" fmla="*/ 2147483646 w 1277"/>
              <a:gd name="T81" fmla="*/ 2147483646 h 616"/>
              <a:gd name="T82" fmla="*/ 2147483646 w 1277"/>
              <a:gd name="T83" fmla="*/ 2147483646 h 616"/>
              <a:gd name="T84" fmla="*/ 2147483646 w 1277"/>
              <a:gd name="T85" fmla="*/ 2147483646 h 616"/>
              <a:gd name="T86" fmla="*/ 2147483646 w 1277"/>
              <a:gd name="T87" fmla="*/ 2147483646 h 616"/>
              <a:gd name="T88" fmla="*/ 2147483646 w 1277"/>
              <a:gd name="T89" fmla="*/ 2147483646 h 616"/>
              <a:gd name="T90" fmla="*/ 2147483646 w 1277"/>
              <a:gd name="T91" fmla="*/ 2147483646 h 616"/>
              <a:gd name="T92" fmla="*/ 2147483646 w 1277"/>
              <a:gd name="T93" fmla="*/ 2147483646 h 616"/>
              <a:gd name="T94" fmla="*/ 2147483646 w 1277"/>
              <a:gd name="T95" fmla="*/ 2147483646 h 616"/>
              <a:gd name="T96" fmla="*/ 2147483646 w 1277"/>
              <a:gd name="T97" fmla="*/ 2147483646 h 616"/>
              <a:gd name="T98" fmla="*/ 2147483646 w 1277"/>
              <a:gd name="T99" fmla="*/ 2147483646 h 616"/>
              <a:gd name="T100" fmla="*/ 2147483646 w 1277"/>
              <a:gd name="T101" fmla="*/ 2147483646 h 616"/>
              <a:gd name="T102" fmla="*/ 2147483646 w 1277"/>
              <a:gd name="T103" fmla="*/ 2147483646 h 616"/>
              <a:gd name="T104" fmla="*/ 2147483646 w 1277"/>
              <a:gd name="T105" fmla="*/ 2147483646 h 616"/>
              <a:gd name="T106" fmla="*/ 2147483646 w 1277"/>
              <a:gd name="T107" fmla="*/ 2147483646 h 616"/>
              <a:gd name="T108" fmla="*/ 2147483646 w 1277"/>
              <a:gd name="T109" fmla="*/ 2147483646 h 616"/>
              <a:gd name="T110" fmla="*/ 2147483646 w 1277"/>
              <a:gd name="T111" fmla="*/ 2147483646 h 616"/>
              <a:gd name="T112" fmla="*/ 2147483646 w 1277"/>
              <a:gd name="T113" fmla="*/ 2147483646 h 616"/>
              <a:gd name="T114" fmla="*/ 2147483646 w 1277"/>
              <a:gd name="T115" fmla="*/ 2147483646 h 61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277"/>
              <a:gd name="T175" fmla="*/ 0 h 616"/>
              <a:gd name="T176" fmla="*/ 1277 w 1277"/>
              <a:gd name="T177" fmla="*/ 616 h 616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277" h="616">
                <a:moveTo>
                  <a:pt x="0" y="613"/>
                </a:moveTo>
                <a:lnTo>
                  <a:pt x="2" y="612"/>
                </a:lnTo>
                <a:lnTo>
                  <a:pt x="4" y="612"/>
                </a:lnTo>
                <a:lnTo>
                  <a:pt x="6" y="611"/>
                </a:lnTo>
                <a:lnTo>
                  <a:pt x="8" y="610"/>
                </a:lnTo>
                <a:lnTo>
                  <a:pt x="10" y="609"/>
                </a:lnTo>
                <a:lnTo>
                  <a:pt x="12" y="608"/>
                </a:lnTo>
                <a:lnTo>
                  <a:pt x="14" y="607"/>
                </a:lnTo>
                <a:lnTo>
                  <a:pt x="16" y="606"/>
                </a:lnTo>
                <a:lnTo>
                  <a:pt x="18" y="604"/>
                </a:lnTo>
                <a:lnTo>
                  <a:pt x="20" y="603"/>
                </a:lnTo>
                <a:lnTo>
                  <a:pt x="22" y="602"/>
                </a:lnTo>
                <a:lnTo>
                  <a:pt x="24" y="601"/>
                </a:lnTo>
                <a:lnTo>
                  <a:pt x="26" y="599"/>
                </a:lnTo>
                <a:lnTo>
                  <a:pt x="28" y="598"/>
                </a:lnTo>
                <a:lnTo>
                  <a:pt x="30" y="596"/>
                </a:lnTo>
                <a:lnTo>
                  <a:pt x="32" y="594"/>
                </a:lnTo>
                <a:lnTo>
                  <a:pt x="34" y="593"/>
                </a:lnTo>
                <a:lnTo>
                  <a:pt x="36" y="591"/>
                </a:lnTo>
                <a:lnTo>
                  <a:pt x="38" y="589"/>
                </a:lnTo>
                <a:lnTo>
                  <a:pt x="40" y="587"/>
                </a:lnTo>
                <a:lnTo>
                  <a:pt x="42" y="585"/>
                </a:lnTo>
                <a:lnTo>
                  <a:pt x="44" y="583"/>
                </a:lnTo>
                <a:lnTo>
                  <a:pt x="46" y="581"/>
                </a:lnTo>
                <a:lnTo>
                  <a:pt x="48" y="579"/>
                </a:lnTo>
                <a:lnTo>
                  <a:pt x="50" y="577"/>
                </a:lnTo>
                <a:lnTo>
                  <a:pt x="52" y="575"/>
                </a:lnTo>
                <a:lnTo>
                  <a:pt x="54" y="572"/>
                </a:lnTo>
                <a:lnTo>
                  <a:pt x="56" y="570"/>
                </a:lnTo>
                <a:lnTo>
                  <a:pt x="58" y="567"/>
                </a:lnTo>
                <a:lnTo>
                  <a:pt x="60" y="565"/>
                </a:lnTo>
                <a:lnTo>
                  <a:pt x="62" y="562"/>
                </a:lnTo>
                <a:lnTo>
                  <a:pt x="64" y="560"/>
                </a:lnTo>
                <a:lnTo>
                  <a:pt x="66" y="557"/>
                </a:lnTo>
                <a:lnTo>
                  <a:pt x="68" y="555"/>
                </a:lnTo>
                <a:lnTo>
                  <a:pt x="70" y="552"/>
                </a:lnTo>
                <a:lnTo>
                  <a:pt x="72" y="549"/>
                </a:lnTo>
                <a:lnTo>
                  <a:pt x="74" y="546"/>
                </a:lnTo>
                <a:lnTo>
                  <a:pt x="76" y="543"/>
                </a:lnTo>
                <a:lnTo>
                  <a:pt x="78" y="540"/>
                </a:lnTo>
                <a:lnTo>
                  <a:pt x="80" y="537"/>
                </a:lnTo>
                <a:lnTo>
                  <a:pt x="82" y="534"/>
                </a:lnTo>
                <a:lnTo>
                  <a:pt x="84" y="531"/>
                </a:lnTo>
                <a:lnTo>
                  <a:pt x="86" y="528"/>
                </a:lnTo>
                <a:lnTo>
                  <a:pt x="88" y="525"/>
                </a:lnTo>
                <a:lnTo>
                  <a:pt x="90" y="522"/>
                </a:lnTo>
                <a:lnTo>
                  <a:pt x="92" y="518"/>
                </a:lnTo>
                <a:lnTo>
                  <a:pt x="94" y="515"/>
                </a:lnTo>
                <a:lnTo>
                  <a:pt x="96" y="512"/>
                </a:lnTo>
                <a:lnTo>
                  <a:pt x="98" y="508"/>
                </a:lnTo>
                <a:lnTo>
                  <a:pt x="100" y="505"/>
                </a:lnTo>
                <a:lnTo>
                  <a:pt x="102" y="501"/>
                </a:lnTo>
                <a:lnTo>
                  <a:pt x="104" y="498"/>
                </a:lnTo>
                <a:lnTo>
                  <a:pt x="106" y="494"/>
                </a:lnTo>
                <a:lnTo>
                  <a:pt x="108" y="490"/>
                </a:lnTo>
                <a:lnTo>
                  <a:pt x="110" y="487"/>
                </a:lnTo>
                <a:lnTo>
                  <a:pt x="112" y="483"/>
                </a:lnTo>
                <a:lnTo>
                  <a:pt x="114" y="479"/>
                </a:lnTo>
                <a:lnTo>
                  <a:pt x="116" y="475"/>
                </a:lnTo>
                <a:lnTo>
                  <a:pt x="118" y="472"/>
                </a:lnTo>
                <a:lnTo>
                  <a:pt x="120" y="468"/>
                </a:lnTo>
                <a:lnTo>
                  <a:pt x="122" y="464"/>
                </a:lnTo>
                <a:lnTo>
                  <a:pt x="124" y="460"/>
                </a:lnTo>
                <a:lnTo>
                  <a:pt x="126" y="456"/>
                </a:lnTo>
                <a:lnTo>
                  <a:pt x="128" y="452"/>
                </a:lnTo>
                <a:lnTo>
                  <a:pt x="130" y="448"/>
                </a:lnTo>
                <a:lnTo>
                  <a:pt x="132" y="444"/>
                </a:lnTo>
                <a:lnTo>
                  <a:pt x="134" y="440"/>
                </a:lnTo>
                <a:lnTo>
                  <a:pt x="136" y="436"/>
                </a:lnTo>
                <a:lnTo>
                  <a:pt x="138" y="432"/>
                </a:lnTo>
                <a:lnTo>
                  <a:pt x="140" y="427"/>
                </a:lnTo>
                <a:lnTo>
                  <a:pt x="142" y="423"/>
                </a:lnTo>
                <a:lnTo>
                  <a:pt x="144" y="419"/>
                </a:lnTo>
                <a:lnTo>
                  <a:pt x="146" y="415"/>
                </a:lnTo>
                <a:lnTo>
                  <a:pt x="148" y="410"/>
                </a:lnTo>
                <a:lnTo>
                  <a:pt x="150" y="406"/>
                </a:lnTo>
                <a:lnTo>
                  <a:pt x="152" y="402"/>
                </a:lnTo>
                <a:lnTo>
                  <a:pt x="154" y="397"/>
                </a:lnTo>
                <a:lnTo>
                  <a:pt x="156" y="393"/>
                </a:lnTo>
                <a:lnTo>
                  <a:pt x="158" y="389"/>
                </a:lnTo>
                <a:lnTo>
                  <a:pt x="160" y="384"/>
                </a:lnTo>
                <a:lnTo>
                  <a:pt x="162" y="380"/>
                </a:lnTo>
                <a:lnTo>
                  <a:pt x="164" y="376"/>
                </a:lnTo>
                <a:lnTo>
                  <a:pt x="166" y="371"/>
                </a:lnTo>
                <a:lnTo>
                  <a:pt x="168" y="367"/>
                </a:lnTo>
                <a:lnTo>
                  <a:pt x="170" y="362"/>
                </a:lnTo>
                <a:lnTo>
                  <a:pt x="172" y="358"/>
                </a:lnTo>
                <a:lnTo>
                  <a:pt x="174" y="353"/>
                </a:lnTo>
                <a:lnTo>
                  <a:pt x="176" y="349"/>
                </a:lnTo>
                <a:lnTo>
                  <a:pt x="178" y="344"/>
                </a:lnTo>
                <a:lnTo>
                  <a:pt x="180" y="340"/>
                </a:lnTo>
                <a:lnTo>
                  <a:pt x="182" y="335"/>
                </a:lnTo>
                <a:lnTo>
                  <a:pt x="184" y="331"/>
                </a:lnTo>
                <a:lnTo>
                  <a:pt x="186" y="326"/>
                </a:lnTo>
                <a:lnTo>
                  <a:pt x="188" y="322"/>
                </a:lnTo>
                <a:lnTo>
                  <a:pt x="190" y="317"/>
                </a:lnTo>
                <a:lnTo>
                  <a:pt x="192" y="313"/>
                </a:lnTo>
                <a:lnTo>
                  <a:pt x="194" y="308"/>
                </a:lnTo>
                <a:lnTo>
                  <a:pt x="196" y="303"/>
                </a:lnTo>
                <a:lnTo>
                  <a:pt x="198" y="299"/>
                </a:lnTo>
                <a:lnTo>
                  <a:pt x="200" y="294"/>
                </a:lnTo>
                <a:lnTo>
                  <a:pt x="202" y="290"/>
                </a:lnTo>
                <a:lnTo>
                  <a:pt x="204" y="285"/>
                </a:lnTo>
                <a:lnTo>
                  <a:pt x="206" y="281"/>
                </a:lnTo>
                <a:lnTo>
                  <a:pt x="208" y="276"/>
                </a:lnTo>
                <a:lnTo>
                  <a:pt x="210" y="272"/>
                </a:lnTo>
                <a:lnTo>
                  <a:pt x="212" y="267"/>
                </a:lnTo>
                <a:lnTo>
                  <a:pt x="214" y="263"/>
                </a:lnTo>
                <a:lnTo>
                  <a:pt x="216" y="258"/>
                </a:lnTo>
                <a:lnTo>
                  <a:pt x="218" y="254"/>
                </a:lnTo>
                <a:lnTo>
                  <a:pt x="220" y="249"/>
                </a:lnTo>
                <a:lnTo>
                  <a:pt x="222" y="245"/>
                </a:lnTo>
                <a:lnTo>
                  <a:pt x="224" y="240"/>
                </a:lnTo>
                <a:lnTo>
                  <a:pt x="226" y="236"/>
                </a:lnTo>
                <a:lnTo>
                  <a:pt x="228" y="232"/>
                </a:lnTo>
                <a:lnTo>
                  <a:pt x="230" y="227"/>
                </a:lnTo>
                <a:lnTo>
                  <a:pt x="232" y="223"/>
                </a:lnTo>
                <a:lnTo>
                  <a:pt x="234" y="219"/>
                </a:lnTo>
                <a:lnTo>
                  <a:pt x="236" y="214"/>
                </a:lnTo>
                <a:lnTo>
                  <a:pt x="238" y="210"/>
                </a:lnTo>
                <a:lnTo>
                  <a:pt x="240" y="206"/>
                </a:lnTo>
                <a:lnTo>
                  <a:pt x="242" y="201"/>
                </a:lnTo>
                <a:lnTo>
                  <a:pt x="244" y="197"/>
                </a:lnTo>
                <a:lnTo>
                  <a:pt x="246" y="193"/>
                </a:lnTo>
                <a:lnTo>
                  <a:pt x="248" y="189"/>
                </a:lnTo>
                <a:lnTo>
                  <a:pt x="250" y="185"/>
                </a:lnTo>
                <a:lnTo>
                  <a:pt x="252" y="180"/>
                </a:lnTo>
                <a:lnTo>
                  <a:pt x="254" y="176"/>
                </a:lnTo>
                <a:lnTo>
                  <a:pt x="256" y="172"/>
                </a:lnTo>
                <a:lnTo>
                  <a:pt x="258" y="168"/>
                </a:lnTo>
                <a:lnTo>
                  <a:pt x="260" y="164"/>
                </a:lnTo>
                <a:lnTo>
                  <a:pt x="262" y="160"/>
                </a:lnTo>
                <a:lnTo>
                  <a:pt x="264" y="156"/>
                </a:lnTo>
                <a:lnTo>
                  <a:pt x="266" y="152"/>
                </a:lnTo>
                <a:lnTo>
                  <a:pt x="268" y="148"/>
                </a:lnTo>
                <a:lnTo>
                  <a:pt x="270" y="144"/>
                </a:lnTo>
                <a:lnTo>
                  <a:pt x="272" y="141"/>
                </a:lnTo>
                <a:lnTo>
                  <a:pt x="274" y="137"/>
                </a:lnTo>
                <a:lnTo>
                  <a:pt x="276" y="133"/>
                </a:lnTo>
                <a:lnTo>
                  <a:pt x="278" y="129"/>
                </a:lnTo>
                <a:lnTo>
                  <a:pt x="280" y="126"/>
                </a:lnTo>
                <a:lnTo>
                  <a:pt x="282" y="122"/>
                </a:lnTo>
                <a:lnTo>
                  <a:pt x="284" y="118"/>
                </a:lnTo>
                <a:lnTo>
                  <a:pt x="286" y="115"/>
                </a:lnTo>
                <a:lnTo>
                  <a:pt x="288" y="111"/>
                </a:lnTo>
                <a:lnTo>
                  <a:pt x="290" y="108"/>
                </a:lnTo>
                <a:lnTo>
                  <a:pt x="292" y="104"/>
                </a:lnTo>
                <a:lnTo>
                  <a:pt x="294" y="101"/>
                </a:lnTo>
                <a:lnTo>
                  <a:pt x="296" y="98"/>
                </a:lnTo>
                <a:lnTo>
                  <a:pt x="298" y="94"/>
                </a:lnTo>
                <a:lnTo>
                  <a:pt x="300" y="91"/>
                </a:lnTo>
                <a:lnTo>
                  <a:pt x="302" y="88"/>
                </a:lnTo>
                <a:lnTo>
                  <a:pt x="304" y="85"/>
                </a:lnTo>
                <a:lnTo>
                  <a:pt x="306" y="82"/>
                </a:lnTo>
                <a:lnTo>
                  <a:pt x="308" y="79"/>
                </a:lnTo>
                <a:lnTo>
                  <a:pt x="310" y="76"/>
                </a:lnTo>
                <a:lnTo>
                  <a:pt x="312" y="73"/>
                </a:lnTo>
                <a:lnTo>
                  <a:pt x="314" y="70"/>
                </a:lnTo>
                <a:lnTo>
                  <a:pt x="316" y="67"/>
                </a:lnTo>
                <a:lnTo>
                  <a:pt x="318" y="64"/>
                </a:lnTo>
                <a:lnTo>
                  <a:pt x="320" y="61"/>
                </a:lnTo>
                <a:lnTo>
                  <a:pt x="322" y="59"/>
                </a:lnTo>
                <a:lnTo>
                  <a:pt x="324" y="56"/>
                </a:lnTo>
                <a:lnTo>
                  <a:pt x="326" y="54"/>
                </a:lnTo>
                <a:lnTo>
                  <a:pt x="328" y="51"/>
                </a:lnTo>
                <a:lnTo>
                  <a:pt x="330" y="49"/>
                </a:lnTo>
                <a:lnTo>
                  <a:pt x="332" y="46"/>
                </a:lnTo>
                <a:lnTo>
                  <a:pt x="334" y="44"/>
                </a:lnTo>
                <a:lnTo>
                  <a:pt x="336" y="41"/>
                </a:lnTo>
                <a:lnTo>
                  <a:pt x="338" y="39"/>
                </a:lnTo>
                <a:lnTo>
                  <a:pt x="340" y="37"/>
                </a:lnTo>
                <a:lnTo>
                  <a:pt x="342" y="35"/>
                </a:lnTo>
                <a:lnTo>
                  <a:pt x="344" y="33"/>
                </a:lnTo>
                <a:lnTo>
                  <a:pt x="346" y="31"/>
                </a:lnTo>
                <a:lnTo>
                  <a:pt x="348" y="29"/>
                </a:lnTo>
                <a:lnTo>
                  <a:pt x="350" y="27"/>
                </a:lnTo>
                <a:lnTo>
                  <a:pt x="352" y="25"/>
                </a:lnTo>
                <a:lnTo>
                  <a:pt x="354" y="23"/>
                </a:lnTo>
                <a:lnTo>
                  <a:pt x="356" y="22"/>
                </a:lnTo>
                <a:lnTo>
                  <a:pt x="358" y="20"/>
                </a:lnTo>
                <a:lnTo>
                  <a:pt x="360" y="18"/>
                </a:lnTo>
                <a:lnTo>
                  <a:pt x="362" y="17"/>
                </a:lnTo>
                <a:lnTo>
                  <a:pt x="364" y="15"/>
                </a:lnTo>
                <a:lnTo>
                  <a:pt x="366" y="14"/>
                </a:lnTo>
                <a:lnTo>
                  <a:pt x="368" y="13"/>
                </a:lnTo>
                <a:lnTo>
                  <a:pt x="370" y="12"/>
                </a:lnTo>
                <a:lnTo>
                  <a:pt x="372" y="10"/>
                </a:lnTo>
                <a:lnTo>
                  <a:pt x="374" y="9"/>
                </a:lnTo>
                <a:lnTo>
                  <a:pt x="376" y="8"/>
                </a:lnTo>
                <a:lnTo>
                  <a:pt x="378" y="7"/>
                </a:lnTo>
                <a:lnTo>
                  <a:pt x="380" y="6"/>
                </a:lnTo>
                <a:lnTo>
                  <a:pt x="382" y="5"/>
                </a:lnTo>
                <a:lnTo>
                  <a:pt x="384" y="5"/>
                </a:lnTo>
                <a:lnTo>
                  <a:pt x="386" y="4"/>
                </a:lnTo>
                <a:lnTo>
                  <a:pt x="388" y="3"/>
                </a:lnTo>
                <a:lnTo>
                  <a:pt x="390" y="2"/>
                </a:lnTo>
                <a:lnTo>
                  <a:pt x="392" y="2"/>
                </a:lnTo>
                <a:lnTo>
                  <a:pt x="394" y="1"/>
                </a:lnTo>
                <a:lnTo>
                  <a:pt x="396" y="1"/>
                </a:lnTo>
                <a:lnTo>
                  <a:pt x="398" y="1"/>
                </a:lnTo>
                <a:lnTo>
                  <a:pt x="400" y="0"/>
                </a:lnTo>
                <a:lnTo>
                  <a:pt x="402" y="0"/>
                </a:lnTo>
                <a:lnTo>
                  <a:pt x="404" y="0"/>
                </a:lnTo>
                <a:lnTo>
                  <a:pt x="406" y="0"/>
                </a:lnTo>
                <a:lnTo>
                  <a:pt x="408" y="0"/>
                </a:lnTo>
                <a:lnTo>
                  <a:pt x="410" y="0"/>
                </a:lnTo>
                <a:lnTo>
                  <a:pt x="412" y="0"/>
                </a:lnTo>
                <a:lnTo>
                  <a:pt x="414" y="0"/>
                </a:lnTo>
                <a:lnTo>
                  <a:pt x="416" y="1"/>
                </a:lnTo>
                <a:lnTo>
                  <a:pt x="418" y="1"/>
                </a:lnTo>
                <a:lnTo>
                  <a:pt x="420" y="1"/>
                </a:lnTo>
                <a:lnTo>
                  <a:pt x="422" y="2"/>
                </a:lnTo>
                <a:lnTo>
                  <a:pt x="424" y="2"/>
                </a:lnTo>
                <a:lnTo>
                  <a:pt x="426" y="3"/>
                </a:lnTo>
                <a:lnTo>
                  <a:pt x="428" y="4"/>
                </a:lnTo>
                <a:lnTo>
                  <a:pt x="430" y="4"/>
                </a:lnTo>
                <a:lnTo>
                  <a:pt x="432" y="5"/>
                </a:lnTo>
                <a:lnTo>
                  <a:pt x="434" y="6"/>
                </a:lnTo>
                <a:lnTo>
                  <a:pt x="436" y="7"/>
                </a:lnTo>
                <a:lnTo>
                  <a:pt x="438" y="8"/>
                </a:lnTo>
                <a:lnTo>
                  <a:pt x="440" y="9"/>
                </a:lnTo>
                <a:lnTo>
                  <a:pt x="442" y="10"/>
                </a:lnTo>
                <a:lnTo>
                  <a:pt x="444" y="11"/>
                </a:lnTo>
                <a:lnTo>
                  <a:pt x="446" y="12"/>
                </a:lnTo>
                <a:lnTo>
                  <a:pt x="448" y="14"/>
                </a:lnTo>
                <a:lnTo>
                  <a:pt x="450" y="15"/>
                </a:lnTo>
                <a:lnTo>
                  <a:pt x="452" y="17"/>
                </a:lnTo>
                <a:lnTo>
                  <a:pt x="454" y="18"/>
                </a:lnTo>
                <a:lnTo>
                  <a:pt x="456" y="20"/>
                </a:lnTo>
                <a:lnTo>
                  <a:pt x="458" y="21"/>
                </a:lnTo>
                <a:lnTo>
                  <a:pt x="460" y="23"/>
                </a:lnTo>
                <a:lnTo>
                  <a:pt x="462" y="25"/>
                </a:lnTo>
                <a:lnTo>
                  <a:pt x="464" y="27"/>
                </a:lnTo>
                <a:lnTo>
                  <a:pt x="466" y="28"/>
                </a:lnTo>
                <a:lnTo>
                  <a:pt x="468" y="30"/>
                </a:lnTo>
                <a:lnTo>
                  <a:pt x="470" y="32"/>
                </a:lnTo>
                <a:lnTo>
                  <a:pt x="472" y="34"/>
                </a:lnTo>
                <a:lnTo>
                  <a:pt x="474" y="37"/>
                </a:lnTo>
                <a:lnTo>
                  <a:pt x="476" y="39"/>
                </a:lnTo>
                <a:lnTo>
                  <a:pt x="478" y="41"/>
                </a:lnTo>
                <a:lnTo>
                  <a:pt x="480" y="43"/>
                </a:lnTo>
                <a:lnTo>
                  <a:pt x="482" y="46"/>
                </a:lnTo>
                <a:lnTo>
                  <a:pt x="484" y="48"/>
                </a:lnTo>
                <a:lnTo>
                  <a:pt x="486" y="50"/>
                </a:lnTo>
                <a:lnTo>
                  <a:pt x="488" y="53"/>
                </a:lnTo>
                <a:lnTo>
                  <a:pt x="490" y="55"/>
                </a:lnTo>
                <a:lnTo>
                  <a:pt x="492" y="58"/>
                </a:lnTo>
                <a:lnTo>
                  <a:pt x="494" y="61"/>
                </a:lnTo>
                <a:lnTo>
                  <a:pt x="496" y="64"/>
                </a:lnTo>
                <a:lnTo>
                  <a:pt x="498" y="66"/>
                </a:lnTo>
                <a:lnTo>
                  <a:pt x="500" y="69"/>
                </a:lnTo>
                <a:lnTo>
                  <a:pt x="502" y="72"/>
                </a:lnTo>
                <a:lnTo>
                  <a:pt x="504" y="75"/>
                </a:lnTo>
                <a:lnTo>
                  <a:pt x="506" y="78"/>
                </a:lnTo>
                <a:lnTo>
                  <a:pt x="508" y="81"/>
                </a:lnTo>
                <a:lnTo>
                  <a:pt x="510" y="84"/>
                </a:lnTo>
                <a:lnTo>
                  <a:pt x="512" y="87"/>
                </a:lnTo>
                <a:lnTo>
                  <a:pt x="514" y="90"/>
                </a:lnTo>
                <a:lnTo>
                  <a:pt x="516" y="94"/>
                </a:lnTo>
                <a:lnTo>
                  <a:pt x="518" y="97"/>
                </a:lnTo>
                <a:lnTo>
                  <a:pt x="520" y="100"/>
                </a:lnTo>
                <a:lnTo>
                  <a:pt x="522" y="104"/>
                </a:lnTo>
                <a:lnTo>
                  <a:pt x="524" y="107"/>
                </a:lnTo>
                <a:lnTo>
                  <a:pt x="526" y="111"/>
                </a:lnTo>
                <a:lnTo>
                  <a:pt x="528" y="114"/>
                </a:lnTo>
                <a:lnTo>
                  <a:pt x="530" y="118"/>
                </a:lnTo>
                <a:lnTo>
                  <a:pt x="532" y="121"/>
                </a:lnTo>
                <a:lnTo>
                  <a:pt x="534" y="125"/>
                </a:lnTo>
                <a:lnTo>
                  <a:pt x="536" y="128"/>
                </a:lnTo>
                <a:lnTo>
                  <a:pt x="538" y="132"/>
                </a:lnTo>
                <a:lnTo>
                  <a:pt x="540" y="136"/>
                </a:lnTo>
                <a:lnTo>
                  <a:pt x="542" y="140"/>
                </a:lnTo>
                <a:lnTo>
                  <a:pt x="544" y="144"/>
                </a:lnTo>
                <a:lnTo>
                  <a:pt x="546" y="147"/>
                </a:lnTo>
                <a:lnTo>
                  <a:pt x="548" y="151"/>
                </a:lnTo>
                <a:lnTo>
                  <a:pt x="550" y="155"/>
                </a:lnTo>
                <a:lnTo>
                  <a:pt x="552" y="159"/>
                </a:lnTo>
                <a:lnTo>
                  <a:pt x="554" y="163"/>
                </a:lnTo>
                <a:lnTo>
                  <a:pt x="556" y="167"/>
                </a:lnTo>
                <a:lnTo>
                  <a:pt x="558" y="171"/>
                </a:lnTo>
                <a:lnTo>
                  <a:pt x="560" y="175"/>
                </a:lnTo>
                <a:lnTo>
                  <a:pt x="562" y="179"/>
                </a:lnTo>
                <a:lnTo>
                  <a:pt x="564" y="184"/>
                </a:lnTo>
                <a:lnTo>
                  <a:pt x="566" y="188"/>
                </a:lnTo>
                <a:lnTo>
                  <a:pt x="568" y="192"/>
                </a:lnTo>
                <a:lnTo>
                  <a:pt x="570" y="196"/>
                </a:lnTo>
                <a:lnTo>
                  <a:pt x="572" y="200"/>
                </a:lnTo>
                <a:lnTo>
                  <a:pt x="574" y="205"/>
                </a:lnTo>
                <a:lnTo>
                  <a:pt x="576" y="209"/>
                </a:lnTo>
                <a:lnTo>
                  <a:pt x="578" y="213"/>
                </a:lnTo>
                <a:lnTo>
                  <a:pt x="580" y="218"/>
                </a:lnTo>
                <a:lnTo>
                  <a:pt x="582" y="222"/>
                </a:lnTo>
                <a:lnTo>
                  <a:pt x="584" y="226"/>
                </a:lnTo>
                <a:lnTo>
                  <a:pt x="586" y="231"/>
                </a:lnTo>
                <a:lnTo>
                  <a:pt x="588" y="235"/>
                </a:lnTo>
                <a:lnTo>
                  <a:pt x="590" y="239"/>
                </a:lnTo>
                <a:lnTo>
                  <a:pt x="592" y="244"/>
                </a:lnTo>
                <a:lnTo>
                  <a:pt x="594" y="248"/>
                </a:lnTo>
                <a:lnTo>
                  <a:pt x="596" y="253"/>
                </a:lnTo>
                <a:lnTo>
                  <a:pt x="598" y="257"/>
                </a:lnTo>
                <a:lnTo>
                  <a:pt x="600" y="262"/>
                </a:lnTo>
                <a:lnTo>
                  <a:pt x="602" y="266"/>
                </a:lnTo>
                <a:lnTo>
                  <a:pt x="604" y="271"/>
                </a:lnTo>
                <a:lnTo>
                  <a:pt x="606" y="275"/>
                </a:lnTo>
                <a:lnTo>
                  <a:pt x="608" y="280"/>
                </a:lnTo>
                <a:lnTo>
                  <a:pt x="610" y="284"/>
                </a:lnTo>
                <a:lnTo>
                  <a:pt x="612" y="289"/>
                </a:lnTo>
                <a:lnTo>
                  <a:pt x="614" y="293"/>
                </a:lnTo>
                <a:lnTo>
                  <a:pt x="616" y="298"/>
                </a:lnTo>
                <a:lnTo>
                  <a:pt x="618" y="302"/>
                </a:lnTo>
                <a:lnTo>
                  <a:pt x="620" y="307"/>
                </a:lnTo>
                <a:lnTo>
                  <a:pt x="622" y="311"/>
                </a:lnTo>
                <a:lnTo>
                  <a:pt x="624" y="316"/>
                </a:lnTo>
                <a:lnTo>
                  <a:pt x="626" y="321"/>
                </a:lnTo>
                <a:lnTo>
                  <a:pt x="628" y="325"/>
                </a:lnTo>
                <a:lnTo>
                  <a:pt x="630" y="330"/>
                </a:lnTo>
                <a:lnTo>
                  <a:pt x="632" y="334"/>
                </a:lnTo>
                <a:lnTo>
                  <a:pt x="634" y="339"/>
                </a:lnTo>
                <a:lnTo>
                  <a:pt x="636" y="343"/>
                </a:lnTo>
                <a:lnTo>
                  <a:pt x="638" y="348"/>
                </a:lnTo>
                <a:lnTo>
                  <a:pt x="640" y="352"/>
                </a:lnTo>
                <a:lnTo>
                  <a:pt x="642" y="357"/>
                </a:lnTo>
                <a:lnTo>
                  <a:pt x="644" y="361"/>
                </a:lnTo>
                <a:lnTo>
                  <a:pt x="646" y="366"/>
                </a:lnTo>
                <a:lnTo>
                  <a:pt x="648" y="370"/>
                </a:lnTo>
                <a:lnTo>
                  <a:pt x="650" y="374"/>
                </a:lnTo>
                <a:lnTo>
                  <a:pt x="652" y="379"/>
                </a:lnTo>
                <a:lnTo>
                  <a:pt x="654" y="383"/>
                </a:lnTo>
                <a:lnTo>
                  <a:pt x="656" y="388"/>
                </a:lnTo>
                <a:lnTo>
                  <a:pt x="658" y="392"/>
                </a:lnTo>
                <a:lnTo>
                  <a:pt x="660" y="396"/>
                </a:lnTo>
                <a:lnTo>
                  <a:pt x="662" y="401"/>
                </a:lnTo>
                <a:lnTo>
                  <a:pt x="664" y="405"/>
                </a:lnTo>
                <a:lnTo>
                  <a:pt x="666" y="409"/>
                </a:lnTo>
                <a:lnTo>
                  <a:pt x="668" y="414"/>
                </a:lnTo>
                <a:lnTo>
                  <a:pt x="670" y="418"/>
                </a:lnTo>
                <a:lnTo>
                  <a:pt x="672" y="422"/>
                </a:lnTo>
                <a:lnTo>
                  <a:pt x="674" y="426"/>
                </a:lnTo>
                <a:lnTo>
                  <a:pt x="676" y="431"/>
                </a:lnTo>
                <a:lnTo>
                  <a:pt x="678" y="435"/>
                </a:lnTo>
                <a:lnTo>
                  <a:pt x="680" y="439"/>
                </a:lnTo>
                <a:lnTo>
                  <a:pt x="682" y="443"/>
                </a:lnTo>
                <a:lnTo>
                  <a:pt x="684" y="447"/>
                </a:lnTo>
                <a:lnTo>
                  <a:pt x="686" y="451"/>
                </a:lnTo>
                <a:lnTo>
                  <a:pt x="688" y="455"/>
                </a:lnTo>
                <a:lnTo>
                  <a:pt x="690" y="459"/>
                </a:lnTo>
                <a:lnTo>
                  <a:pt x="692" y="463"/>
                </a:lnTo>
                <a:lnTo>
                  <a:pt x="694" y="467"/>
                </a:lnTo>
                <a:lnTo>
                  <a:pt x="696" y="471"/>
                </a:lnTo>
                <a:lnTo>
                  <a:pt x="698" y="475"/>
                </a:lnTo>
                <a:lnTo>
                  <a:pt x="700" y="478"/>
                </a:lnTo>
                <a:lnTo>
                  <a:pt x="702" y="482"/>
                </a:lnTo>
                <a:lnTo>
                  <a:pt x="704" y="486"/>
                </a:lnTo>
                <a:lnTo>
                  <a:pt x="706" y="489"/>
                </a:lnTo>
                <a:lnTo>
                  <a:pt x="708" y="493"/>
                </a:lnTo>
                <a:lnTo>
                  <a:pt x="710" y="497"/>
                </a:lnTo>
                <a:lnTo>
                  <a:pt x="712" y="500"/>
                </a:lnTo>
                <a:lnTo>
                  <a:pt x="714" y="504"/>
                </a:lnTo>
                <a:lnTo>
                  <a:pt x="716" y="507"/>
                </a:lnTo>
                <a:lnTo>
                  <a:pt x="718" y="511"/>
                </a:lnTo>
                <a:lnTo>
                  <a:pt x="720" y="514"/>
                </a:lnTo>
                <a:lnTo>
                  <a:pt x="722" y="517"/>
                </a:lnTo>
                <a:lnTo>
                  <a:pt x="724" y="521"/>
                </a:lnTo>
                <a:lnTo>
                  <a:pt x="726" y="524"/>
                </a:lnTo>
                <a:lnTo>
                  <a:pt x="728" y="527"/>
                </a:lnTo>
                <a:lnTo>
                  <a:pt x="730" y="530"/>
                </a:lnTo>
                <a:lnTo>
                  <a:pt x="732" y="534"/>
                </a:lnTo>
                <a:lnTo>
                  <a:pt x="734" y="537"/>
                </a:lnTo>
                <a:lnTo>
                  <a:pt x="736" y="540"/>
                </a:lnTo>
                <a:lnTo>
                  <a:pt x="738" y="543"/>
                </a:lnTo>
                <a:lnTo>
                  <a:pt x="740" y="546"/>
                </a:lnTo>
                <a:lnTo>
                  <a:pt x="742" y="548"/>
                </a:lnTo>
                <a:lnTo>
                  <a:pt x="744" y="551"/>
                </a:lnTo>
                <a:lnTo>
                  <a:pt x="746" y="554"/>
                </a:lnTo>
                <a:lnTo>
                  <a:pt x="748" y="557"/>
                </a:lnTo>
                <a:lnTo>
                  <a:pt x="750" y="559"/>
                </a:lnTo>
                <a:lnTo>
                  <a:pt x="752" y="562"/>
                </a:lnTo>
                <a:lnTo>
                  <a:pt x="754" y="564"/>
                </a:lnTo>
                <a:lnTo>
                  <a:pt x="756" y="567"/>
                </a:lnTo>
                <a:lnTo>
                  <a:pt x="758" y="569"/>
                </a:lnTo>
                <a:lnTo>
                  <a:pt x="760" y="572"/>
                </a:lnTo>
                <a:lnTo>
                  <a:pt x="762" y="574"/>
                </a:lnTo>
                <a:lnTo>
                  <a:pt x="764" y="576"/>
                </a:lnTo>
                <a:lnTo>
                  <a:pt x="766" y="578"/>
                </a:lnTo>
                <a:lnTo>
                  <a:pt x="768" y="581"/>
                </a:lnTo>
                <a:lnTo>
                  <a:pt x="770" y="583"/>
                </a:lnTo>
                <a:lnTo>
                  <a:pt x="772" y="585"/>
                </a:lnTo>
                <a:lnTo>
                  <a:pt x="774" y="587"/>
                </a:lnTo>
                <a:lnTo>
                  <a:pt x="776" y="589"/>
                </a:lnTo>
                <a:lnTo>
                  <a:pt x="778" y="590"/>
                </a:lnTo>
                <a:lnTo>
                  <a:pt x="780" y="592"/>
                </a:lnTo>
                <a:lnTo>
                  <a:pt x="782" y="594"/>
                </a:lnTo>
                <a:lnTo>
                  <a:pt x="784" y="596"/>
                </a:lnTo>
                <a:lnTo>
                  <a:pt x="786" y="597"/>
                </a:lnTo>
                <a:lnTo>
                  <a:pt x="788" y="599"/>
                </a:lnTo>
                <a:lnTo>
                  <a:pt x="790" y="600"/>
                </a:lnTo>
                <a:lnTo>
                  <a:pt x="792" y="602"/>
                </a:lnTo>
                <a:lnTo>
                  <a:pt x="794" y="603"/>
                </a:lnTo>
                <a:lnTo>
                  <a:pt x="796" y="604"/>
                </a:lnTo>
                <a:lnTo>
                  <a:pt x="798" y="605"/>
                </a:lnTo>
                <a:lnTo>
                  <a:pt x="800" y="607"/>
                </a:lnTo>
                <a:lnTo>
                  <a:pt x="802" y="608"/>
                </a:lnTo>
                <a:lnTo>
                  <a:pt x="804" y="609"/>
                </a:lnTo>
                <a:lnTo>
                  <a:pt x="806" y="610"/>
                </a:lnTo>
                <a:lnTo>
                  <a:pt x="808" y="611"/>
                </a:lnTo>
                <a:lnTo>
                  <a:pt x="810" y="611"/>
                </a:lnTo>
                <a:lnTo>
                  <a:pt x="812" y="612"/>
                </a:lnTo>
                <a:lnTo>
                  <a:pt x="814" y="613"/>
                </a:lnTo>
                <a:lnTo>
                  <a:pt x="816" y="613"/>
                </a:lnTo>
                <a:lnTo>
                  <a:pt x="818" y="614"/>
                </a:lnTo>
                <a:lnTo>
                  <a:pt x="820" y="614"/>
                </a:lnTo>
                <a:lnTo>
                  <a:pt x="822" y="615"/>
                </a:lnTo>
                <a:lnTo>
                  <a:pt x="824" y="615"/>
                </a:lnTo>
                <a:lnTo>
                  <a:pt x="826" y="616"/>
                </a:lnTo>
                <a:lnTo>
                  <a:pt x="828" y="616"/>
                </a:lnTo>
                <a:lnTo>
                  <a:pt x="830" y="616"/>
                </a:lnTo>
                <a:lnTo>
                  <a:pt x="832" y="616"/>
                </a:lnTo>
                <a:lnTo>
                  <a:pt x="834" y="616"/>
                </a:lnTo>
                <a:lnTo>
                  <a:pt x="836" y="616"/>
                </a:lnTo>
                <a:lnTo>
                  <a:pt x="838" y="616"/>
                </a:lnTo>
                <a:lnTo>
                  <a:pt x="840" y="616"/>
                </a:lnTo>
                <a:lnTo>
                  <a:pt x="842" y="615"/>
                </a:lnTo>
                <a:lnTo>
                  <a:pt x="844" y="615"/>
                </a:lnTo>
                <a:lnTo>
                  <a:pt x="846" y="615"/>
                </a:lnTo>
                <a:lnTo>
                  <a:pt x="848" y="614"/>
                </a:lnTo>
                <a:lnTo>
                  <a:pt x="850" y="614"/>
                </a:lnTo>
                <a:lnTo>
                  <a:pt x="852" y="613"/>
                </a:lnTo>
                <a:lnTo>
                  <a:pt x="854" y="613"/>
                </a:lnTo>
                <a:lnTo>
                  <a:pt x="856" y="612"/>
                </a:lnTo>
                <a:lnTo>
                  <a:pt x="858" y="611"/>
                </a:lnTo>
                <a:lnTo>
                  <a:pt x="860" y="610"/>
                </a:lnTo>
                <a:lnTo>
                  <a:pt x="862" y="609"/>
                </a:lnTo>
                <a:lnTo>
                  <a:pt x="864" y="608"/>
                </a:lnTo>
                <a:lnTo>
                  <a:pt x="866" y="607"/>
                </a:lnTo>
                <a:lnTo>
                  <a:pt x="868" y="606"/>
                </a:lnTo>
                <a:lnTo>
                  <a:pt x="870" y="605"/>
                </a:lnTo>
                <a:lnTo>
                  <a:pt x="872" y="604"/>
                </a:lnTo>
                <a:lnTo>
                  <a:pt x="874" y="603"/>
                </a:lnTo>
                <a:lnTo>
                  <a:pt x="876" y="601"/>
                </a:lnTo>
                <a:lnTo>
                  <a:pt x="878" y="600"/>
                </a:lnTo>
                <a:lnTo>
                  <a:pt x="880" y="598"/>
                </a:lnTo>
                <a:lnTo>
                  <a:pt x="882" y="597"/>
                </a:lnTo>
                <a:lnTo>
                  <a:pt x="884" y="595"/>
                </a:lnTo>
                <a:lnTo>
                  <a:pt x="886" y="593"/>
                </a:lnTo>
                <a:lnTo>
                  <a:pt x="888" y="592"/>
                </a:lnTo>
                <a:lnTo>
                  <a:pt x="890" y="590"/>
                </a:lnTo>
                <a:lnTo>
                  <a:pt x="892" y="588"/>
                </a:lnTo>
                <a:lnTo>
                  <a:pt x="894" y="586"/>
                </a:lnTo>
                <a:lnTo>
                  <a:pt x="896" y="584"/>
                </a:lnTo>
                <a:lnTo>
                  <a:pt x="898" y="582"/>
                </a:lnTo>
                <a:lnTo>
                  <a:pt x="900" y="580"/>
                </a:lnTo>
                <a:lnTo>
                  <a:pt x="902" y="578"/>
                </a:lnTo>
                <a:lnTo>
                  <a:pt x="904" y="576"/>
                </a:lnTo>
                <a:lnTo>
                  <a:pt x="906" y="573"/>
                </a:lnTo>
                <a:lnTo>
                  <a:pt x="908" y="571"/>
                </a:lnTo>
                <a:lnTo>
                  <a:pt x="910" y="569"/>
                </a:lnTo>
                <a:lnTo>
                  <a:pt x="912" y="566"/>
                </a:lnTo>
                <a:lnTo>
                  <a:pt x="914" y="564"/>
                </a:lnTo>
                <a:lnTo>
                  <a:pt x="916" y="561"/>
                </a:lnTo>
                <a:lnTo>
                  <a:pt x="918" y="558"/>
                </a:lnTo>
                <a:lnTo>
                  <a:pt x="920" y="556"/>
                </a:lnTo>
                <a:lnTo>
                  <a:pt x="922" y="553"/>
                </a:lnTo>
                <a:lnTo>
                  <a:pt x="924" y="550"/>
                </a:lnTo>
                <a:lnTo>
                  <a:pt x="926" y="547"/>
                </a:lnTo>
                <a:lnTo>
                  <a:pt x="928" y="545"/>
                </a:lnTo>
                <a:lnTo>
                  <a:pt x="930" y="542"/>
                </a:lnTo>
                <a:lnTo>
                  <a:pt x="932" y="539"/>
                </a:lnTo>
                <a:lnTo>
                  <a:pt x="934" y="536"/>
                </a:lnTo>
                <a:lnTo>
                  <a:pt x="936" y="533"/>
                </a:lnTo>
                <a:lnTo>
                  <a:pt x="938" y="529"/>
                </a:lnTo>
                <a:lnTo>
                  <a:pt x="940" y="526"/>
                </a:lnTo>
                <a:lnTo>
                  <a:pt x="942" y="523"/>
                </a:lnTo>
                <a:lnTo>
                  <a:pt x="944" y="520"/>
                </a:lnTo>
                <a:lnTo>
                  <a:pt x="946" y="516"/>
                </a:lnTo>
                <a:lnTo>
                  <a:pt x="948" y="513"/>
                </a:lnTo>
                <a:lnTo>
                  <a:pt x="950" y="510"/>
                </a:lnTo>
                <a:lnTo>
                  <a:pt x="952" y="506"/>
                </a:lnTo>
                <a:lnTo>
                  <a:pt x="954" y="503"/>
                </a:lnTo>
                <a:lnTo>
                  <a:pt x="956" y="499"/>
                </a:lnTo>
                <a:lnTo>
                  <a:pt x="958" y="496"/>
                </a:lnTo>
                <a:lnTo>
                  <a:pt x="960" y="492"/>
                </a:lnTo>
                <a:lnTo>
                  <a:pt x="962" y="488"/>
                </a:lnTo>
                <a:lnTo>
                  <a:pt x="964" y="485"/>
                </a:lnTo>
                <a:lnTo>
                  <a:pt x="966" y="481"/>
                </a:lnTo>
                <a:lnTo>
                  <a:pt x="968" y="477"/>
                </a:lnTo>
                <a:lnTo>
                  <a:pt x="970" y="473"/>
                </a:lnTo>
                <a:lnTo>
                  <a:pt x="972" y="469"/>
                </a:lnTo>
                <a:lnTo>
                  <a:pt x="974" y="466"/>
                </a:lnTo>
                <a:lnTo>
                  <a:pt x="976" y="462"/>
                </a:lnTo>
                <a:lnTo>
                  <a:pt x="978" y="458"/>
                </a:lnTo>
                <a:lnTo>
                  <a:pt x="980" y="454"/>
                </a:lnTo>
                <a:lnTo>
                  <a:pt x="982" y="450"/>
                </a:lnTo>
                <a:lnTo>
                  <a:pt x="984" y="446"/>
                </a:lnTo>
                <a:lnTo>
                  <a:pt x="986" y="442"/>
                </a:lnTo>
                <a:lnTo>
                  <a:pt x="988" y="438"/>
                </a:lnTo>
                <a:lnTo>
                  <a:pt x="990" y="433"/>
                </a:lnTo>
                <a:lnTo>
                  <a:pt x="992" y="429"/>
                </a:lnTo>
                <a:lnTo>
                  <a:pt x="994" y="425"/>
                </a:lnTo>
                <a:lnTo>
                  <a:pt x="996" y="421"/>
                </a:lnTo>
                <a:lnTo>
                  <a:pt x="998" y="417"/>
                </a:lnTo>
                <a:lnTo>
                  <a:pt x="1000" y="412"/>
                </a:lnTo>
                <a:lnTo>
                  <a:pt x="1002" y="408"/>
                </a:lnTo>
                <a:lnTo>
                  <a:pt x="1004" y="404"/>
                </a:lnTo>
                <a:lnTo>
                  <a:pt x="1006" y="399"/>
                </a:lnTo>
                <a:lnTo>
                  <a:pt x="1008" y="395"/>
                </a:lnTo>
                <a:lnTo>
                  <a:pt x="1010" y="391"/>
                </a:lnTo>
                <a:lnTo>
                  <a:pt x="1012" y="386"/>
                </a:lnTo>
                <a:lnTo>
                  <a:pt x="1014" y="382"/>
                </a:lnTo>
                <a:lnTo>
                  <a:pt x="1016" y="378"/>
                </a:lnTo>
                <a:lnTo>
                  <a:pt x="1018" y="373"/>
                </a:lnTo>
                <a:lnTo>
                  <a:pt x="1020" y="369"/>
                </a:lnTo>
                <a:lnTo>
                  <a:pt x="1022" y="364"/>
                </a:lnTo>
                <a:lnTo>
                  <a:pt x="1024" y="360"/>
                </a:lnTo>
                <a:lnTo>
                  <a:pt x="1026" y="355"/>
                </a:lnTo>
                <a:lnTo>
                  <a:pt x="1028" y="351"/>
                </a:lnTo>
                <a:lnTo>
                  <a:pt x="1030" y="346"/>
                </a:lnTo>
                <a:lnTo>
                  <a:pt x="1032" y="342"/>
                </a:lnTo>
                <a:lnTo>
                  <a:pt x="1034" y="337"/>
                </a:lnTo>
                <a:lnTo>
                  <a:pt x="1036" y="333"/>
                </a:lnTo>
                <a:lnTo>
                  <a:pt x="1038" y="328"/>
                </a:lnTo>
                <a:lnTo>
                  <a:pt x="1040" y="324"/>
                </a:lnTo>
                <a:lnTo>
                  <a:pt x="1042" y="319"/>
                </a:lnTo>
                <a:lnTo>
                  <a:pt x="1044" y="315"/>
                </a:lnTo>
                <a:lnTo>
                  <a:pt x="1046" y="310"/>
                </a:lnTo>
                <a:lnTo>
                  <a:pt x="1048" y="306"/>
                </a:lnTo>
                <a:lnTo>
                  <a:pt x="1050" y="301"/>
                </a:lnTo>
                <a:lnTo>
                  <a:pt x="1052" y="296"/>
                </a:lnTo>
                <a:lnTo>
                  <a:pt x="1054" y="292"/>
                </a:lnTo>
                <a:lnTo>
                  <a:pt x="1056" y="287"/>
                </a:lnTo>
                <a:lnTo>
                  <a:pt x="1058" y="283"/>
                </a:lnTo>
                <a:lnTo>
                  <a:pt x="1060" y="278"/>
                </a:lnTo>
                <a:lnTo>
                  <a:pt x="1062" y="274"/>
                </a:lnTo>
                <a:lnTo>
                  <a:pt x="1064" y="269"/>
                </a:lnTo>
                <a:lnTo>
                  <a:pt x="1066" y="265"/>
                </a:lnTo>
                <a:lnTo>
                  <a:pt x="1068" y="260"/>
                </a:lnTo>
                <a:lnTo>
                  <a:pt x="1070" y="256"/>
                </a:lnTo>
                <a:lnTo>
                  <a:pt x="1072" y="251"/>
                </a:lnTo>
                <a:lnTo>
                  <a:pt x="1074" y="247"/>
                </a:lnTo>
                <a:lnTo>
                  <a:pt x="1076" y="243"/>
                </a:lnTo>
                <a:lnTo>
                  <a:pt x="1078" y="238"/>
                </a:lnTo>
                <a:lnTo>
                  <a:pt x="1080" y="234"/>
                </a:lnTo>
                <a:lnTo>
                  <a:pt x="1082" y="229"/>
                </a:lnTo>
                <a:lnTo>
                  <a:pt x="1084" y="225"/>
                </a:lnTo>
                <a:lnTo>
                  <a:pt x="1086" y="221"/>
                </a:lnTo>
                <a:lnTo>
                  <a:pt x="1088" y="216"/>
                </a:lnTo>
                <a:lnTo>
                  <a:pt x="1090" y="212"/>
                </a:lnTo>
                <a:lnTo>
                  <a:pt x="1092" y="208"/>
                </a:lnTo>
                <a:lnTo>
                  <a:pt x="1094" y="203"/>
                </a:lnTo>
                <a:lnTo>
                  <a:pt x="1096" y="199"/>
                </a:lnTo>
                <a:lnTo>
                  <a:pt x="1098" y="195"/>
                </a:lnTo>
                <a:lnTo>
                  <a:pt x="1100" y="191"/>
                </a:lnTo>
                <a:lnTo>
                  <a:pt x="1102" y="186"/>
                </a:lnTo>
                <a:lnTo>
                  <a:pt x="1104" y="182"/>
                </a:lnTo>
                <a:lnTo>
                  <a:pt x="1106" y="178"/>
                </a:lnTo>
                <a:lnTo>
                  <a:pt x="1108" y="174"/>
                </a:lnTo>
                <a:lnTo>
                  <a:pt x="1110" y="170"/>
                </a:lnTo>
                <a:lnTo>
                  <a:pt x="1112" y="166"/>
                </a:lnTo>
                <a:lnTo>
                  <a:pt x="1114" y="162"/>
                </a:lnTo>
                <a:lnTo>
                  <a:pt x="1116" y="158"/>
                </a:lnTo>
                <a:lnTo>
                  <a:pt x="1118" y="154"/>
                </a:lnTo>
                <a:lnTo>
                  <a:pt x="1120" y="150"/>
                </a:lnTo>
                <a:lnTo>
                  <a:pt x="1122" y="146"/>
                </a:lnTo>
                <a:lnTo>
                  <a:pt x="1124" y="142"/>
                </a:lnTo>
                <a:lnTo>
                  <a:pt x="1126" y="139"/>
                </a:lnTo>
                <a:lnTo>
                  <a:pt x="1128" y="135"/>
                </a:lnTo>
                <a:lnTo>
                  <a:pt x="1130" y="131"/>
                </a:lnTo>
                <a:lnTo>
                  <a:pt x="1132" y="127"/>
                </a:lnTo>
                <a:lnTo>
                  <a:pt x="1134" y="124"/>
                </a:lnTo>
                <a:lnTo>
                  <a:pt x="1136" y="120"/>
                </a:lnTo>
                <a:lnTo>
                  <a:pt x="1138" y="116"/>
                </a:lnTo>
                <a:lnTo>
                  <a:pt x="1140" y="113"/>
                </a:lnTo>
                <a:lnTo>
                  <a:pt x="1142" y="109"/>
                </a:lnTo>
                <a:lnTo>
                  <a:pt x="1144" y="106"/>
                </a:lnTo>
                <a:lnTo>
                  <a:pt x="1146" y="103"/>
                </a:lnTo>
                <a:lnTo>
                  <a:pt x="1148" y="99"/>
                </a:lnTo>
                <a:lnTo>
                  <a:pt x="1150" y="96"/>
                </a:lnTo>
                <a:lnTo>
                  <a:pt x="1152" y="93"/>
                </a:lnTo>
                <a:lnTo>
                  <a:pt x="1154" y="89"/>
                </a:lnTo>
                <a:lnTo>
                  <a:pt x="1156" y="86"/>
                </a:lnTo>
                <a:lnTo>
                  <a:pt x="1158" y="83"/>
                </a:lnTo>
                <a:lnTo>
                  <a:pt x="1160" y="80"/>
                </a:lnTo>
                <a:lnTo>
                  <a:pt x="1162" y="77"/>
                </a:lnTo>
                <a:lnTo>
                  <a:pt x="1164" y="74"/>
                </a:lnTo>
                <a:lnTo>
                  <a:pt x="1166" y="71"/>
                </a:lnTo>
                <a:lnTo>
                  <a:pt x="1168" y="68"/>
                </a:lnTo>
                <a:lnTo>
                  <a:pt x="1170" y="65"/>
                </a:lnTo>
                <a:lnTo>
                  <a:pt x="1172" y="63"/>
                </a:lnTo>
                <a:lnTo>
                  <a:pt x="1174" y="60"/>
                </a:lnTo>
                <a:lnTo>
                  <a:pt x="1176" y="57"/>
                </a:lnTo>
                <a:lnTo>
                  <a:pt x="1178" y="55"/>
                </a:lnTo>
                <a:lnTo>
                  <a:pt x="1180" y="52"/>
                </a:lnTo>
                <a:lnTo>
                  <a:pt x="1182" y="50"/>
                </a:lnTo>
                <a:lnTo>
                  <a:pt x="1184" y="47"/>
                </a:lnTo>
                <a:lnTo>
                  <a:pt x="1186" y="45"/>
                </a:lnTo>
                <a:lnTo>
                  <a:pt x="1188" y="42"/>
                </a:lnTo>
                <a:lnTo>
                  <a:pt x="1190" y="40"/>
                </a:lnTo>
                <a:lnTo>
                  <a:pt x="1192" y="38"/>
                </a:lnTo>
                <a:lnTo>
                  <a:pt x="1194" y="36"/>
                </a:lnTo>
                <a:lnTo>
                  <a:pt x="1196" y="34"/>
                </a:lnTo>
                <a:lnTo>
                  <a:pt x="1198" y="32"/>
                </a:lnTo>
                <a:lnTo>
                  <a:pt x="1200" y="30"/>
                </a:lnTo>
                <a:lnTo>
                  <a:pt x="1202" y="28"/>
                </a:lnTo>
                <a:lnTo>
                  <a:pt x="1204" y="26"/>
                </a:lnTo>
                <a:lnTo>
                  <a:pt x="1206" y="24"/>
                </a:lnTo>
                <a:lnTo>
                  <a:pt x="1208" y="22"/>
                </a:lnTo>
                <a:lnTo>
                  <a:pt x="1210" y="21"/>
                </a:lnTo>
                <a:lnTo>
                  <a:pt x="1212" y="19"/>
                </a:lnTo>
                <a:lnTo>
                  <a:pt x="1214" y="18"/>
                </a:lnTo>
                <a:lnTo>
                  <a:pt x="1216" y="16"/>
                </a:lnTo>
                <a:lnTo>
                  <a:pt x="1218" y="15"/>
                </a:lnTo>
                <a:lnTo>
                  <a:pt x="1220" y="13"/>
                </a:lnTo>
                <a:lnTo>
                  <a:pt x="1222" y="12"/>
                </a:lnTo>
                <a:lnTo>
                  <a:pt x="1224" y="11"/>
                </a:lnTo>
                <a:lnTo>
                  <a:pt x="1226" y="10"/>
                </a:lnTo>
                <a:lnTo>
                  <a:pt x="1228" y="9"/>
                </a:lnTo>
                <a:lnTo>
                  <a:pt x="1230" y="8"/>
                </a:lnTo>
                <a:lnTo>
                  <a:pt x="1232" y="7"/>
                </a:lnTo>
                <a:lnTo>
                  <a:pt x="1234" y="6"/>
                </a:lnTo>
                <a:lnTo>
                  <a:pt x="1236" y="5"/>
                </a:lnTo>
                <a:lnTo>
                  <a:pt x="1238" y="4"/>
                </a:lnTo>
                <a:lnTo>
                  <a:pt x="1240" y="3"/>
                </a:lnTo>
                <a:lnTo>
                  <a:pt x="1242" y="3"/>
                </a:lnTo>
                <a:lnTo>
                  <a:pt x="1244" y="2"/>
                </a:lnTo>
                <a:lnTo>
                  <a:pt x="1246" y="2"/>
                </a:lnTo>
                <a:lnTo>
                  <a:pt x="1248" y="1"/>
                </a:lnTo>
                <a:lnTo>
                  <a:pt x="1250" y="1"/>
                </a:lnTo>
                <a:lnTo>
                  <a:pt x="1252" y="1"/>
                </a:lnTo>
                <a:lnTo>
                  <a:pt x="1254" y="0"/>
                </a:lnTo>
                <a:lnTo>
                  <a:pt x="1256" y="0"/>
                </a:lnTo>
                <a:lnTo>
                  <a:pt x="1258" y="0"/>
                </a:lnTo>
                <a:lnTo>
                  <a:pt x="1260" y="0"/>
                </a:lnTo>
                <a:lnTo>
                  <a:pt x="1262" y="0"/>
                </a:lnTo>
                <a:lnTo>
                  <a:pt x="1264" y="0"/>
                </a:lnTo>
                <a:lnTo>
                  <a:pt x="1266" y="0"/>
                </a:lnTo>
                <a:lnTo>
                  <a:pt x="1268" y="1"/>
                </a:lnTo>
                <a:lnTo>
                  <a:pt x="1270" y="1"/>
                </a:lnTo>
                <a:lnTo>
                  <a:pt x="1272" y="1"/>
                </a:lnTo>
                <a:lnTo>
                  <a:pt x="1274" y="2"/>
                </a:lnTo>
                <a:lnTo>
                  <a:pt x="1276" y="2"/>
                </a:lnTo>
                <a:lnTo>
                  <a:pt x="1277" y="2"/>
                </a:ln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409" name="Freeform 53">
            <a:extLst>
              <a:ext uri="{FF2B5EF4-FFF2-40B4-BE49-F238E27FC236}">
                <a16:creationId xmlns:a16="http://schemas.microsoft.com/office/drawing/2014/main" id="{DBEF376E-0A37-47CE-82E7-E0FF8C18339B}"/>
              </a:ext>
            </a:extLst>
          </p:cNvPr>
          <p:cNvSpPr>
            <a:spLocks/>
          </p:cNvSpPr>
          <p:nvPr/>
        </p:nvSpPr>
        <p:spPr bwMode="auto">
          <a:xfrm>
            <a:off x="-485775" y="2252663"/>
            <a:ext cx="4064000" cy="1362075"/>
          </a:xfrm>
          <a:custGeom>
            <a:avLst/>
            <a:gdLst>
              <a:gd name="T0" fmla="*/ 2147483646 w 1277"/>
              <a:gd name="T1" fmla="*/ 2147483646 h 616"/>
              <a:gd name="T2" fmla="*/ 2147483646 w 1277"/>
              <a:gd name="T3" fmla="*/ 2147483646 h 616"/>
              <a:gd name="T4" fmla="*/ 2147483646 w 1277"/>
              <a:gd name="T5" fmla="*/ 2147483646 h 616"/>
              <a:gd name="T6" fmla="*/ 2147483646 w 1277"/>
              <a:gd name="T7" fmla="*/ 2147483646 h 616"/>
              <a:gd name="T8" fmla="*/ 2147483646 w 1277"/>
              <a:gd name="T9" fmla="*/ 2147483646 h 616"/>
              <a:gd name="T10" fmla="*/ 2147483646 w 1277"/>
              <a:gd name="T11" fmla="*/ 2147483646 h 616"/>
              <a:gd name="T12" fmla="*/ 2147483646 w 1277"/>
              <a:gd name="T13" fmla="*/ 2147483646 h 616"/>
              <a:gd name="T14" fmla="*/ 2147483646 w 1277"/>
              <a:gd name="T15" fmla="*/ 2147483646 h 616"/>
              <a:gd name="T16" fmla="*/ 2147483646 w 1277"/>
              <a:gd name="T17" fmla="*/ 2147483646 h 616"/>
              <a:gd name="T18" fmla="*/ 2147483646 w 1277"/>
              <a:gd name="T19" fmla="*/ 2147483646 h 616"/>
              <a:gd name="T20" fmla="*/ 2147483646 w 1277"/>
              <a:gd name="T21" fmla="*/ 2147483646 h 616"/>
              <a:gd name="T22" fmla="*/ 2147483646 w 1277"/>
              <a:gd name="T23" fmla="*/ 2147483646 h 616"/>
              <a:gd name="T24" fmla="*/ 2147483646 w 1277"/>
              <a:gd name="T25" fmla="*/ 2147483646 h 616"/>
              <a:gd name="T26" fmla="*/ 2147483646 w 1277"/>
              <a:gd name="T27" fmla="*/ 2147483646 h 616"/>
              <a:gd name="T28" fmla="*/ 2147483646 w 1277"/>
              <a:gd name="T29" fmla="*/ 2147483646 h 616"/>
              <a:gd name="T30" fmla="*/ 2147483646 w 1277"/>
              <a:gd name="T31" fmla="*/ 2147483646 h 616"/>
              <a:gd name="T32" fmla="*/ 2147483646 w 1277"/>
              <a:gd name="T33" fmla="*/ 2147483646 h 616"/>
              <a:gd name="T34" fmla="*/ 2147483646 w 1277"/>
              <a:gd name="T35" fmla="*/ 2147483646 h 616"/>
              <a:gd name="T36" fmla="*/ 2147483646 w 1277"/>
              <a:gd name="T37" fmla="*/ 2147483646 h 616"/>
              <a:gd name="T38" fmla="*/ 2147483646 w 1277"/>
              <a:gd name="T39" fmla="*/ 2147483646 h 616"/>
              <a:gd name="T40" fmla="*/ 2147483646 w 1277"/>
              <a:gd name="T41" fmla="*/ 2147483646 h 616"/>
              <a:gd name="T42" fmla="*/ 2147483646 w 1277"/>
              <a:gd name="T43" fmla="*/ 2147483646 h 616"/>
              <a:gd name="T44" fmla="*/ 2147483646 w 1277"/>
              <a:gd name="T45" fmla="*/ 2147483646 h 616"/>
              <a:gd name="T46" fmla="*/ 2147483646 w 1277"/>
              <a:gd name="T47" fmla="*/ 2147483646 h 616"/>
              <a:gd name="T48" fmla="*/ 2147483646 w 1277"/>
              <a:gd name="T49" fmla="*/ 2147483646 h 616"/>
              <a:gd name="T50" fmla="*/ 2147483646 w 1277"/>
              <a:gd name="T51" fmla="*/ 2147483646 h 616"/>
              <a:gd name="T52" fmla="*/ 2147483646 w 1277"/>
              <a:gd name="T53" fmla="*/ 2147483646 h 616"/>
              <a:gd name="T54" fmla="*/ 2147483646 w 1277"/>
              <a:gd name="T55" fmla="*/ 0 h 616"/>
              <a:gd name="T56" fmla="*/ 2147483646 w 1277"/>
              <a:gd name="T57" fmla="*/ 2147483646 h 616"/>
              <a:gd name="T58" fmla="*/ 2147483646 w 1277"/>
              <a:gd name="T59" fmla="*/ 2147483646 h 616"/>
              <a:gd name="T60" fmla="*/ 2147483646 w 1277"/>
              <a:gd name="T61" fmla="*/ 2147483646 h 616"/>
              <a:gd name="T62" fmla="*/ 2147483646 w 1277"/>
              <a:gd name="T63" fmla="*/ 2147483646 h 616"/>
              <a:gd name="T64" fmla="*/ 2147483646 w 1277"/>
              <a:gd name="T65" fmla="*/ 2147483646 h 616"/>
              <a:gd name="T66" fmla="*/ 2147483646 w 1277"/>
              <a:gd name="T67" fmla="*/ 2147483646 h 616"/>
              <a:gd name="T68" fmla="*/ 2147483646 w 1277"/>
              <a:gd name="T69" fmla="*/ 2147483646 h 616"/>
              <a:gd name="T70" fmla="*/ 2147483646 w 1277"/>
              <a:gd name="T71" fmla="*/ 2147483646 h 616"/>
              <a:gd name="T72" fmla="*/ 2147483646 w 1277"/>
              <a:gd name="T73" fmla="*/ 2147483646 h 616"/>
              <a:gd name="T74" fmla="*/ 2147483646 w 1277"/>
              <a:gd name="T75" fmla="*/ 2147483646 h 616"/>
              <a:gd name="T76" fmla="*/ 2147483646 w 1277"/>
              <a:gd name="T77" fmla="*/ 2147483646 h 616"/>
              <a:gd name="T78" fmla="*/ 2147483646 w 1277"/>
              <a:gd name="T79" fmla="*/ 2147483646 h 616"/>
              <a:gd name="T80" fmla="*/ 2147483646 w 1277"/>
              <a:gd name="T81" fmla="*/ 2147483646 h 616"/>
              <a:gd name="T82" fmla="*/ 2147483646 w 1277"/>
              <a:gd name="T83" fmla="*/ 2147483646 h 616"/>
              <a:gd name="T84" fmla="*/ 2147483646 w 1277"/>
              <a:gd name="T85" fmla="*/ 2147483646 h 616"/>
              <a:gd name="T86" fmla="*/ 2147483646 w 1277"/>
              <a:gd name="T87" fmla="*/ 2147483646 h 616"/>
              <a:gd name="T88" fmla="*/ 2147483646 w 1277"/>
              <a:gd name="T89" fmla="*/ 2147483646 h 616"/>
              <a:gd name="T90" fmla="*/ 2147483646 w 1277"/>
              <a:gd name="T91" fmla="*/ 2147483646 h 616"/>
              <a:gd name="T92" fmla="*/ 2147483646 w 1277"/>
              <a:gd name="T93" fmla="*/ 2147483646 h 616"/>
              <a:gd name="T94" fmla="*/ 2147483646 w 1277"/>
              <a:gd name="T95" fmla="*/ 2147483646 h 616"/>
              <a:gd name="T96" fmla="*/ 2147483646 w 1277"/>
              <a:gd name="T97" fmla="*/ 2147483646 h 616"/>
              <a:gd name="T98" fmla="*/ 2147483646 w 1277"/>
              <a:gd name="T99" fmla="*/ 2147483646 h 616"/>
              <a:gd name="T100" fmla="*/ 2147483646 w 1277"/>
              <a:gd name="T101" fmla="*/ 2147483646 h 616"/>
              <a:gd name="T102" fmla="*/ 2147483646 w 1277"/>
              <a:gd name="T103" fmla="*/ 2147483646 h 616"/>
              <a:gd name="T104" fmla="*/ 2147483646 w 1277"/>
              <a:gd name="T105" fmla="*/ 2147483646 h 616"/>
              <a:gd name="T106" fmla="*/ 2147483646 w 1277"/>
              <a:gd name="T107" fmla="*/ 2147483646 h 616"/>
              <a:gd name="T108" fmla="*/ 2147483646 w 1277"/>
              <a:gd name="T109" fmla="*/ 2147483646 h 616"/>
              <a:gd name="T110" fmla="*/ 2147483646 w 1277"/>
              <a:gd name="T111" fmla="*/ 2147483646 h 616"/>
              <a:gd name="T112" fmla="*/ 2147483646 w 1277"/>
              <a:gd name="T113" fmla="*/ 2147483646 h 616"/>
              <a:gd name="T114" fmla="*/ 2147483646 w 1277"/>
              <a:gd name="T115" fmla="*/ 2147483646 h 61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277"/>
              <a:gd name="T175" fmla="*/ 0 h 616"/>
              <a:gd name="T176" fmla="*/ 1277 w 1277"/>
              <a:gd name="T177" fmla="*/ 616 h 616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277" h="616">
                <a:moveTo>
                  <a:pt x="0" y="351"/>
                </a:moveTo>
                <a:lnTo>
                  <a:pt x="2" y="356"/>
                </a:lnTo>
                <a:lnTo>
                  <a:pt x="4" y="360"/>
                </a:lnTo>
                <a:lnTo>
                  <a:pt x="6" y="365"/>
                </a:lnTo>
                <a:lnTo>
                  <a:pt x="8" y="369"/>
                </a:lnTo>
                <a:lnTo>
                  <a:pt x="10" y="374"/>
                </a:lnTo>
                <a:lnTo>
                  <a:pt x="12" y="378"/>
                </a:lnTo>
                <a:lnTo>
                  <a:pt x="14" y="383"/>
                </a:lnTo>
                <a:lnTo>
                  <a:pt x="16" y="387"/>
                </a:lnTo>
                <a:lnTo>
                  <a:pt x="18" y="391"/>
                </a:lnTo>
                <a:lnTo>
                  <a:pt x="20" y="396"/>
                </a:lnTo>
                <a:lnTo>
                  <a:pt x="22" y="400"/>
                </a:lnTo>
                <a:lnTo>
                  <a:pt x="24" y="404"/>
                </a:lnTo>
                <a:lnTo>
                  <a:pt x="26" y="409"/>
                </a:lnTo>
                <a:lnTo>
                  <a:pt x="28" y="413"/>
                </a:lnTo>
                <a:lnTo>
                  <a:pt x="30" y="417"/>
                </a:lnTo>
                <a:lnTo>
                  <a:pt x="32" y="421"/>
                </a:lnTo>
                <a:lnTo>
                  <a:pt x="34" y="426"/>
                </a:lnTo>
                <a:lnTo>
                  <a:pt x="36" y="430"/>
                </a:lnTo>
                <a:lnTo>
                  <a:pt x="38" y="434"/>
                </a:lnTo>
                <a:lnTo>
                  <a:pt x="40" y="438"/>
                </a:lnTo>
                <a:lnTo>
                  <a:pt x="42" y="442"/>
                </a:lnTo>
                <a:lnTo>
                  <a:pt x="44" y="446"/>
                </a:lnTo>
                <a:lnTo>
                  <a:pt x="46" y="450"/>
                </a:lnTo>
                <a:lnTo>
                  <a:pt x="48" y="454"/>
                </a:lnTo>
                <a:lnTo>
                  <a:pt x="50" y="458"/>
                </a:lnTo>
                <a:lnTo>
                  <a:pt x="52" y="462"/>
                </a:lnTo>
                <a:lnTo>
                  <a:pt x="54" y="466"/>
                </a:lnTo>
                <a:lnTo>
                  <a:pt x="56" y="470"/>
                </a:lnTo>
                <a:lnTo>
                  <a:pt x="58" y="474"/>
                </a:lnTo>
                <a:lnTo>
                  <a:pt x="60" y="478"/>
                </a:lnTo>
                <a:lnTo>
                  <a:pt x="62" y="481"/>
                </a:lnTo>
                <a:lnTo>
                  <a:pt x="64" y="485"/>
                </a:lnTo>
                <a:lnTo>
                  <a:pt x="66" y="489"/>
                </a:lnTo>
                <a:lnTo>
                  <a:pt x="68" y="493"/>
                </a:lnTo>
                <a:lnTo>
                  <a:pt x="70" y="496"/>
                </a:lnTo>
                <a:lnTo>
                  <a:pt x="72" y="500"/>
                </a:lnTo>
                <a:lnTo>
                  <a:pt x="74" y="503"/>
                </a:lnTo>
                <a:lnTo>
                  <a:pt x="76" y="507"/>
                </a:lnTo>
                <a:lnTo>
                  <a:pt x="78" y="510"/>
                </a:lnTo>
                <a:lnTo>
                  <a:pt x="80" y="514"/>
                </a:lnTo>
                <a:lnTo>
                  <a:pt x="82" y="517"/>
                </a:lnTo>
                <a:lnTo>
                  <a:pt x="84" y="520"/>
                </a:lnTo>
                <a:lnTo>
                  <a:pt x="86" y="524"/>
                </a:lnTo>
                <a:lnTo>
                  <a:pt x="88" y="527"/>
                </a:lnTo>
                <a:lnTo>
                  <a:pt x="90" y="530"/>
                </a:lnTo>
                <a:lnTo>
                  <a:pt x="92" y="533"/>
                </a:lnTo>
                <a:lnTo>
                  <a:pt x="94" y="536"/>
                </a:lnTo>
                <a:lnTo>
                  <a:pt x="96" y="539"/>
                </a:lnTo>
                <a:lnTo>
                  <a:pt x="98" y="542"/>
                </a:lnTo>
                <a:lnTo>
                  <a:pt x="100" y="545"/>
                </a:lnTo>
                <a:lnTo>
                  <a:pt x="102" y="548"/>
                </a:lnTo>
                <a:lnTo>
                  <a:pt x="104" y="551"/>
                </a:lnTo>
                <a:lnTo>
                  <a:pt x="106" y="554"/>
                </a:lnTo>
                <a:lnTo>
                  <a:pt x="108" y="556"/>
                </a:lnTo>
                <a:lnTo>
                  <a:pt x="110" y="559"/>
                </a:lnTo>
                <a:lnTo>
                  <a:pt x="112" y="561"/>
                </a:lnTo>
                <a:lnTo>
                  <a:pt x="114" y="564"/>
                </a:lnTo>
                <a:lnTo>
                  <a:pt x="116" y="567"/>
                </a:lnTo>
                <a:lnTo>
                  <a:pt x="118" y="569"/>
                </a:lnTo>
                <a:lnTo>
                  <a:pt x="120" y="571"/>
                </a:lnTo>
                <a:lnTo>
                  <a:pt x="122" y="574"/>
                </a:lnTo>
                <a:lnTo>
                  <a:pt x="124" y="576"/>
                </a:lnTo>
                <a:lnTo>
                  <a:pt x="126" y="578"/>
                </a:lnTo>
                <a:lnTo>
                  <a:pt x="128" y="580"/>
                </a:lnTo>
                <a:lnTo>
                  <a:pt x="130" y="582"/>
                </a:lnTo>
                <a:lnTo>
                  <a:pt x="132" y="584"/>
                </a:lnTo>
                <a:lnTo>
                  <a:pt x="134" y="586"/>
                </a:lnTo>
                <a:lnTo>
                  <a:pt x="136" y="588"/>
                </a:lnTo>
                <a:lnTo>
                  <a:pt x="138" y="590"/>
                </a:lnTo>
                <a:lnTo>
                  <a:pt x="140" y="592"/>
                </a:lnTo>
                <a:lnTo>
                  <a:pt x="142" y="594"/>
                </a:lnTo>
                <a:lnTo>
                  <a:pt x="144" y="595"/>
                </a:lnTo>
                <a:lnTo>
                  <a:pt x="146" y="597"/>
                </a:lnTo>
                <a:lnTo>
                  <a:pt x="148" y="598"/>
                </a:lnTo>
                <a:lnTo>
                  <a:pt x="150" y="600"/>
                </a:lnTo>
                <a:lnTo>
                  <a:pt x="152" y="601"/>
                </a:lnTo>
                <a:lnTo>
                  <a:pt x="154" y="603"/>
                </a:lnTo>
                <a:lnTo>
                  <a:pt x="156" y="604"/>
                </a:lnTo>
                <a:lnTo>
                  <a:pt x="158" y="605"/>
                </a:lnTo>
                <a:lnTo>
                  <a:pt x="160" y="606"/>
                </a:lnTo>
                <a:lnTo>
                  <a:pt x="162" y="607"/>
                </a:lnTo>
                <a:lnTo>
                  <a:pt x="164" y="609"/>
                </a:lnTo>
                <a:lnTo>
                  <a:pt x="166" y="609"/>
                </a:lnTo>
                <a:lnTo>
                  <a:pt x="168" y="610"/>
                </a:lnTo>
                <a:lnTo>
                  <a:pt x="170" y="611"/>
                </a:lnTo>
                <a:lnTo>
                  <a:pt x="172" y="612"/>
                </a:lnTo>
                <a:lnTo>
                  <a:pt x="174" y="613"/>
                </a:lnTo>
                <a:lnTo>
                  <a:pt x="176" y="613"/>
                </a:lnTo>
                <a:lnTo>
                  <a:pt x="178" y="614"/>
                </a:lnTo>
                <a:lnTo>
                  <a:pt x="180" y="614"/>
                </a:lnTo>
                <a:lnTo>
                  <a:pt x="182" y="615"/>
                </a:lnTo>
                <a:lnTo>
                  <a:pt x="184" y="615"/>
                </a:lnTo>
                <a:lnTo>
                  <a:pt x="186" y="615"/>
                </a:lnTo>
                <a:lnTo>
                  <a:pt x="188" y="616"/>
                </a:lnTo>
                <a:lnTo>
                  <a:pt x="190" y="616"/>
                </a:lnTo>
                <a:lnTo>
                  <a:pt x="192" y="616"/>
                </a:lnTo>
                <a:lnTo>
                  <a:pt x="194" y="616"/>
                </a:lnTo>
                <a:lnTo>
                  <a:pt x="196" y="616"/>
                </a:lnTo>
                <a:lnTo>
                  <a:pt x="198" y="616"/>
                </a:lnTo>
                <a:lnTo>
                  <a:pt x="200" y="616"/>
                </a:lnTo>
                <a:lnTo>
                  <a:pt x="202" y="615"/>
                </a:lnTo>
                <a:lnTo>
                  <a:pt x="204" y="615"/>
                </a:lnTo>
                <a:lnTo>
                  <a:pt x="206" y="615"/>
                </a:lnTo>
                <a:lnTo>
                  <a:pt x="208" y="614"/>
                </a:lnTo>
                <a:lnTo>
                  <a:pt x="210" y="614"/>
                </a:lnTo>
                <a:lnTo>
                  <a:pt x="212" y="613"/>
                </a:lnTo>
                <a:lnTo>
                  <a:pt x="214" y="613"/>
                </a:lnTo>
                <a:lnTo>
                  <a:pt x="216" y="612"/>
                </a:lnTo>
                <a:lnTo>
                  <a:pt x="218" y="611"/>
                </a:lnTo>
                <a:lnTo>
                  <a:pt x="220" y="610"/>
                </a:lnTo>
                <a:lnTo>
                  <a:pt x="222" y="609"/>
                </a:lnTo>
                <a:lnTo>
                  <a:pt x="224" y="609"/>
                </a:lnTo>
                <a:lnTo>
                  <a:pt x="226" y="607"/>
                </a:lnTo>
                <a:lnTo>
                  <a:pt x="228" y="606"/>
                </a:lnTo>
                <a:lnTo>
                  <a:pt x="230" y="605"/>
                </a:lnTo>
                <a:lnTo>
                  <a:pt x="232" y="604"/>
                </a:lnTo>
                <a:lnTo>
                  <a:pt x="234" y="603"/>
                </a:lnTo>
                <a:lnTo>
                  <a:pt x="236" y="601"/>
                </a:lnTo>
                <a:lnTo>
                  <a:pt x="238" y="600"/>
                </a:lnTo>
                <a:lnTo>
                  <a:pt x="240" y="598"/>
                </a:lnTo>
                <a:lnTo>
                  <a:pt x="242" y="597"/>
                </a:lnTo>
                <a:lnTo>
                  <a:pt x="244" y="595"/>
                </a:lnTo>
                <a:lnTo>
                  <a:pt x="246" y="594"/>
                </a:lnTo>
                <a:lnTo>
                  <a:pt x="248" y="592"/>
                </a:lnTo>
                <a:lnTo>
                  <a:pt x="250" y="590"/>
                </a:lnTo>
                <a:lnTo>
                  <a:pt x="252" y="588"/>
                </a:lnTo>
                <a:lnTo>
                  <a:pt x="254" y="586"/>
                </a:lnTo>
                <a:lnTo>
                  <a:pt x="256" y="584"/>
                </a:lnTo>
                <a:lnTo>
                  <a:pt x="258" y="582"/>
                </a:lnTo>
                <a:lnTo>
                  <a:pt x="260" y="580"/>
                </a:lnTo>
                <a:lnTo>
                  <a:pt x="262" y="578"/>
                </a:lnTo>
                <a:lnTo>
                  <a:pt x="264" y="576"/>
                </a:lnTo>
                <a:lnTo>
                  <a:pt x="266" y="574"/>
                </a:lnTo>
                <a:lnTo>
                  <a:pt x="268" y="571"/>
                </a:lnTo>
                <a:lnTo>
                  <a:pt x="270" y="569"/>
                </a:lnTo>
                <a:lnTo>
                  <a:pt x="272" y="567"/>
                </a:lnTo>
                <a:lnTo>
                  <a:pt x="274" y="564"/>
                </a:lnTo>
                <a:lnTo>
                  <a:pt x="276" y="562"/>
                </a:lnTo>
                <a:lnTo>
                  <a:pt x="278" y="559"/>
                </a:lnTo>
                <a:lnTo>
                  <a:pt x="280" y="556"/>
                </a:lnTo>
                <a:lnTo>
                  <a:pt x="282" y="554"/>
                </a:lnTo>
                <a:lnTo>
                  <a:pt x="284" y="551"/>
                </a:lnTo>
                <a:lnTo>
                  <a:pt x="286" y="548"/>
                </a:lnTo>
                <a:lnTo>
                  <a:pt x="288" y="545"/>
                </a:lnTo>
                <a:lnTo>
                  <a:pt x="290" y="542"/>
                </a:lnTo>
                <a:lnTo>
                  <a:pt x="292" y="539"/>
                </a:lnTo>
                <a:lnTo>
                  <a:pt x="294" y="536"/>
                </a:lnTo>
                <a:lnTo>
                  <a:pt x="296" y="533"/>
                </a:lnTo>
                <a:lnTo>
                  <a:pt x="298" y="530"/>
                </a:lnTo>
                <a:lnTo>
                  <a:pt x="300" y="527"/>
                </a:lnTo>
                <a:lnTo>
                  <a:pt x="302" y="524"/>
                </a:lnTo>
                <a:lnTo>
                  <a:pt x="304" y="520"/>
                </a:lnTo>
                <a:lnTo>
                  <a:pt x="306" y="517"/>
                </a:lnTo>
                <a:lnTo>
                  <a:pt x="308" y="514"/>
                </a:lnTo>
                <a:lnTo>
                  <a:pt x="310" y="510"/>
                </a:lnTo>
                <a:lnTo>
                  <a:pt x="312" y="507"/>
                </a:lnTo>
                <a:lnTo>
                  <a:pt x="314" y="503"/>
                </a:lnTo>
                <a:lnTo>
                  <a:pt x="316" y="500"/>
                </a:lnTo>
                <a:lnTo>
                  <a:pt x="318" y="496"/>
                </a:lnTo>
                <a:lnTo>
                  <a:pt x="320" y="493"/>
                </a:lnTo>
                <a:lnTo>
                  <a:pt x="322" y="489"/>
                </a:lnTo>
                <a:lnTo>
                  <a:pt x="324" y="485"/>
                </a:lnTo>
                <a:lnTo>
                  <a:pt x="326" y="482"/>
                </a:lnTo>
                <a:lnTo>
                  <a:pt x="328" y="478"/>
                </a:lnTo>
                <a:lnTo>
                  <a:pt x="330" y="474"/>
                </a:lnTo>
                <a:lnTo>
                  <a:pt x="332" y="470"/>
                </a:lnTo>
                <a:lnTo>
                  <a:pt x="334" y="466"/>
                </a:lnTo>
                <a:lnTo>
                  <a:pt x="336" y="462"/>
                </a:lnTo>
                <a:lnTo>
                  <a:pt x="338" y="458"/>
                </a:lnTo>
                <a:lnTo>
                  <a:pt x="340" y="454"/>
                </a:lnTo>
                <a:lnTo>
                  <a:pt x="342" y="450"/>
                </a:lnTo>
                <a:lnTo>
                  <a:pt x="344" y="446"/>
                </a:lnTo>
                <a:lnTo>
                  <a:pt x="346" y="442"/>
                </a:lnTo>
                <a:lnTo>
                  <a:pt x="348" y="438"/>
                </a:lnTo>
                <a:lnTo>
                  <a:pt x="350" y="434"/>
                </a:lnTo>
                <a:lnTo>
                  <a:pt x="352" y="430"/>
                </a:lnTo>
                <a:lnTo>
                  <a:pt x="354" y="426"/>
                </a:lnTo>
                <a:lnTo>
                  <a:pt x="356" y="422"/>
                </a:lnTo>
                <a:lnTo>
                  <a:pt x="358" y="417"/>
                </a:lnTo>
                <a:lnTo>
                  <a:pt x="360" y="413"/>
                </a:lnTo>
                <a:lnTo>
                  <a:pt x="362" y="409"/>
                </a:lnTo>
                <a:lnTo>
                  <a:pt x="364" y="404"/>
                </a:lnTo>
                <a:lnTo>
                  <a:pt x="366" y="400"/>
                </a:lnTo>
                <a:lnTo>
                  <a:pt x="368" y="396"/>
                </a:lnTo>
                <a:lnTo>
                  <a:pt x="370" y="391"/>
                </a:lnTo>
                <a:lnTo>
                  <a:pt x="372" y="387"/>
                </a:lnTo>
                <a:lnTo>
                  <a:pt x="374" y="383"/>
                </a:lnTo>
                <a:lnTo>
                  <a:pt x="376" y="378"/>
                </a:lnTo>
                <a:lnTo>
                  <a:pt x="378" y="374"/>
                </a:lnTo>
                <a:lnTo>
                  <a:pt x="380" y="369"/>
                </a:lnTo>
                <a:lnTo>
                  <a:pt x="382" y="365"/>
                </a:lnTo>
                <a:lnTo>
                  <a:pt x="384" y="360"/>
                </a:lnTo>
                <a:lnTo>
                  <a:pt x="386" y="356"/>
                </a:lnTo>
                <a:lnTo>
                  <a:pt x="388" y="351"/>
                </a:lnTo>
                <a:lnTo>
                  <a:pt x="390" y="347"/>
                </a:lnTo>
                <a:lnTo>
                  <a:pt x="392" y="342"/>
                </a:lnTo>
                <a:lnTo>
                  <a:pt x="394" y="338"/>
                </a:lnTo>
                <a:lnTo>
                  <a:pt x="396" y="333"/>
                </a:lnTo>
                <a:lnTo>
                  <a:pt x="398" y="329"/>
                </a:lnTo>
                <a:lnTo>
                  <a:pt x="400" y="324"/>
                </a:lnTo>
                <a:lnTo>
                  <a:pt x="402" y="320"/>
                </a:lnTo>
                <a:lnTo>
                  <a:pt x="404" y="315"/>
                </a:lnTo>
                <a:lnTo>
                  <a:pt x="406" y="311"/>
                </a:lnTo>
                <a:lnTo>
                  <a:pt x="408" y="306"/>
                </a:lnTo>
                <a:lnTo>
                  <a:pt x="410" y="302"/>
                </a:lnTo>
                <a:lnTo>
                  <a:pt x="412" y="297"/>
                </a:lnTo>
                <a:lnTo>
                  <a:pt x="414" y="293"/>
                </a:lnTo>
                <a:lnTo>
                  <a:pt x="416" y="288"/>
                </a:lnTo>
                <a:lnTo>
                  <a:pt x="418" y="284"/>
                </a:lnTo>
                <a:lnTo>
                  <a:pt x="420" y="279"/>
                </a:lnTo>
                <a:lnTo>
                  <a:pt x="422" y="275"/>
                </a:lnTo>
                <a:lnTo>
                  <a:pt x="424" y="270"/>
                </a:lnTo>
                <a:lnTo>
                  <a:pt x="426" y="266"/>
                </a:lnTo>
                <a:lnTo>
                  <a:pt x="428" y="261"/>
                </a:lnTo>
                <a:lnTo>
                  <a:pt x="430" y="257"/>
                </a:lnTo>
                <a:lnTo>
                  <a:pt x="432" y="252"/>
                </a:lnTo>
                <a:lnTo>
                  <a:pt x="434" y="248"/>
                </a:lnTo>
                <a:lnTo>
                  <a:pt x="436" y="243"/>
                </a:lnTo>
                <a:lnTo>
                  <a:pt x="438" y="239"/>
                </a:lnTo>
                <a:lnTo>
                  <a:pt x="440" y="234"/>
                </a:lnTo>
                <a:lnTo>
                  <a:pt x="442" y="230"/>
                </a:lnTo>
                <a:lnTo>
                  <a:pt x="444" y="226"/>
                </a:lnTo>
                <a:lnTo>
                  <a:pt x="446" y="221"/>
                </a:lnTo>
                <a:lnTo>
                  <a:pt x="448" y="217"/>
                </a:lnTo>
                <a:lnTo>
                  <a:pt x="450" y="213"/>
                </a:lnTo>
                <a:lnTo>
                  <a:pt x="452" y="208"/>
                </a:lnTo>
                <a:lnTo>
                  <a:pt x="454" y="204"/>
                </a:lnTo>
                <a:lnTo>
                  <a:pt x="456" y="200"/>
                </a:lnTo>
                <a:lnTo>
                  <a:pt x="458" y="195"/>
                </a:lnTo>
                <a:lnTo>
                  <a:pt x="460" y="191"/>
                </a:lnTo>
                <a:lnTo>
                  <a:pt x="462" y="187"/>
                </a:lnTo>
                <a:lnTo>
                  <a:pt x="464" y="183"/>
                </a:lnTo>
                <a:lnTo>
                  <a:pt x="466" y="179"/>
                </a:lnTo>
                <a:lnTo>
                  <a:pt x="468" y="175"/>
                </a:lnTo>
                <a:lnTo>
                  <a:pt x="470" y="171"/>
                </a:lnTo>
                <a:lnTo>
                  <a:pt x="472" y="167"/>
                </a:lnTo>
                <a:lnTo>
                  <a:pt x="474" y="163"/>
                </a:lnTo>
                <a:lnTo>
                  <a:pt x="476" y="159"/>
                </a:lnTo>
                <a:lnTo>
                  <a:pt x="478" y="155"/>
                </a:lnTo>
                <a:lnTo>
                  <a:pt x="480" y="151"/>
                </a:lnTo>
                <a:lnTo>
                  <a:pt x="482" y="147"/>
                </a:lnTo>
                <a:lnTo>
                  <a:pt x="484" y="143"/>
                </a:lnTo>
                <a:lnTo>
                  <a:pt x="486" y="139"/>
                </a:lnTo>
                <a:lnTo>
                  <a:pt x="488" y="135"/>
                </a:lnTo>
                <a:lnTo>
                  <a:pt x="490" y="132"/>
                </a:lnTo>
                <a:lnTo>
                  <a:pt x="492" y="128"/>
                </a:lnTo>
                <a:lnTo>
                  <a:pt x="494" y="124"/>
                </a:lnTo>
                <a:lnTo>
                  <a:pt x="496" y="121"/>
                </a:lnTo>
                <a:lnTo>
                  <a:pt x="498" y="117"/>
                </a:lnTo>
                <a:lnTo>
                  <a:pt x="500" y="114"/>
                </a:lnTo>
                <a:lnTo>
                  <a:pt x="502" y="110"/>
                </a:lnTo>
                <a:lnTo>
                  <a:pt x="504" y="107"/>
                </a:lnTo>
                <a:lnTo>
                  <a:pt x="506" y="103"/>
                </a:lnTo>
                <a:lnTo>
                  <a:pt x="508" y="100"/>
                </a:lnTo>
                <a:lnTo>
                  <a:pt x="510" y="96"/>
                </a:lnTo>
                <a:lnTo>
                  <a:pt x="512" y="93"/>
                </a:lnTo>
                <a:lnTo>
                  <a:pt x="514" y="90"/>
                </a:lnTo>
                <a:lnTo>
                  <a:pt x="516" y="87"/>
                </a:lnTo>
                <a:lnTo>
                  <a:pt x="518" y="84"/>
                </a:lnTo>
                <a:lnTo>
                  <a:pt x="520" y="81"/>
                </a:lnTo>
                <a:lnTo>
                  <a:pt x="522" y="78"/>
                </a:lnTo>
                <a:lnTo>
                  <a:pt x="524" y="75"/>
                </a:lnTo>
                <a:lnTo>
                  <a:pt x="526" y="72"/>
                </a:lnTo>
                <a:lnTo>
                  <a:pt x="528" y="69"/>
                </a:lnTo>
                <a:lnTo>
                  <a:pt x="530" y="66"/>
                </a:lnTo>
                <a:lnTo>
                  <a:pt x="532" y="63"/>
                </a:lnTo>
                <a:lnTo>
                  <a:pt x="534" y="60"/>
                </a:lnTo>
                <a:lnTo>
                  <a:pt x="536" y="58"/>
                </a:lnTo>
                <a:lnTo>
                  <a:pt x="538" y="55"/>
                </a:lnTo>
                <a:lnTo>
                  <a:pt x="540" y="53"/>
                </a:lnTo>
                <a:lnTo>
                  <a:pt x="542" y="50"/>
                </a:lnTo>
                <a:lnTo>
                  <a:pt x="544" y="48"/>
                </a:lnTo>
                <a:lnTo>
                  <a:pt x="546" y="45"/>
                </a:lnTo>
                <a:lnTo>
                  <a:pt x="548" y="43"/>
                </a:lnTo>
                <a:lnTo>
                  <a:pt x="550" y="41"/>
                </a:lnTo>
                <a:lnTo>
                  <a:pt x="552" y="38"/>
                </a:lnTo>
                <a:lnTo>
                  <a:pt x="554" y="36"/>
                </a:lnTo>
                <a:lnTo>
                  <a:pt x="556" y="34"/>
                </a:lnTo>
                <a:lnTo>
                  <a:pt x="558" y="32"/>
                </a:lnTo>
                <a:lnTo>
                  <a:pt x="560" y="30"/>
                </a:lnTo>
                <a:lnTo>
                  <a:pt x="562" y="28"/>
                </a:lnTo>
                <a:lnTo>
                  <a:pt x="564" y="26"/>
                </a:lnTo>
                <a:lnTo>
                  <a:pt x="566" y="24"/>
                </a:lnTo>
                <a:lnTo>
                  <a:pt x="568" y="23"/>
                </a:lnTo>
                <a:lnTo>
                  <a:pt x="570" y="21"/>
                </a:lnTo>
                <a:lnTo>
                  <a:pt x="572" y="19"/>
                </a:lnTo>
                <a:lnTo>
                  <a:pt x="574" y="18"/>
                </a:lnTo>
                <a:lnTo>
                  <a:pt x="576" y="16"/>
                </a:lnTo>
                <a:lnTo>
                  <a:pt x="578" y="15"/>
                </a:lnTo>
                <a:lnTo>
                  <a:pt x="580" y="14"/>
                </a:lnTo>
                <a:lnTo>
                  <a:pt x="582" y="12"/>
                </a:lnTo>
                <a:lnTo>
                  <a:pt x="584" y="11"/>
                </a:lnTo>
                <a:lnTo>
                  <a:pt x="586" y="10"/>
                </a:lnTo>
                <a:lnTo>
                  <a:pt x="588" y="9"/>
                </a:lnTo>
                <a:lnTo>
                  <a:pt x="590" y="8"/>
                </a:lnTo>
                <a:lnTo>
                  <a:pt x="592" y="7"/>
                </a:lnTo>
                <a:lnTo>
                  <a:pt x="594" y="6"/>
                </a:lnTo>
                <a:lnTo>
                  <a:pt x="596" y="5"/>
                </a:lnTo>
                <a:lnTo>
                  <a:pt x="598" y="4"/>
                </a:lnTo>
                <a:lnTo>
                  <a:pt x="600" y="3"/>
                </a:lnTo>
                <a:lnTo>
                  <a:pt x="602" y="3"/>
                </a:lnTo>
                <a:lnTo>
                  <a:pt x="604" y="2"/>
                </a:lnTo>
                <a:lnTo>
                  <a:pt x="606" y="2"/>
                </a:lnTo>
                <a:lnTo>
                  <a:pt x="608" y="1"/>
                </a:lnTo>
                <a:lnTo>
                  <a:pt x="610" y="1"/>
                </a:lnTo>
                <a:lnTo>
                  <a:pt x="612" y="1"/>
                </a:lnTo>
                <a:lnTo>
                  <a:pt x="614" y="0"/>
                </a:lnTo>
                <a:lnTo>
                  <a:pt x="616" y="0"/>
                </a:lnTo>
                <a:lnTo>
                  <a:pt x="618" y="0"/>
                </a:lnTo>
                <a:lnTo>
                  <a:pt x="620" y="0"/>
                </a:lnTo>
                <a:lnTo>
                  <a:pt x="622" y="0"/>
                </a:lnTo>
                <a:lnTo>
                  <a:pt x="624" y="0"/>
                </a:lnTo>
                <a:lnTo>
                  <a:pt x="626" y="0"/>
                </a:lnTo>
                <a:lnTo>
                  <a:pt x="628" y="0"/>
                </a:lnTo>
                <a:lnTo>
                  <a:pt x="630" y="1"/>
                </a:lnTo>
                <a:lnTo>
                  <a:pt x="632" y="1"/>
                </a:lnTo>
                <a:lnTo>
                  <a:pt x="634" y="2"/>
                </a:lnTo>
                <a:lnTo>
                  <a:pt x="636" y="2"/>
                </a:lnTo>
                <a:lnTo>
                  <a:pt x="638" y="3"/>
                </a:lnTo>
                <a:lnTo>
                  <a:pt x="640" y="3"/>
                </a:lnTo>
                <a:lnTo>
                  <a:pt x="642" y="4"/>
                </a:lnTo>
                <a:lnTo>
                  <a:pt x="644" y="5"/>
                </a:lnTo>
                <a:lnTo>
                  <a:pt x="646" y="5"/>
                </a:lnTo>
                <a:lnTo>
                  <a:pt x="648" y="6"/>
                </a:lnTo>
                <a:lnTo>
                  <a:pt x="650" y="7"/>
                </a:lnTo>
                <a:lnTo>
                  <a:pt x="652" y="8"/>
                </a:lnTo>
                <a:lnTo>
                  <a:pt x="654" y="9"/>
                </a:lnTo>
                <a:lnTo>
                  <a:pt x="656" y="10"/>
                </a:lnTo>
                <a:lnTo>
                  <a:pt x="658" y="12"/>
                </a:lnTo>
                <a:lnTo>
                  <a:pt x="660" y="13"/>
                </a:lnTo>
                <a:lnTo>
                  <a:pt x="662" y="14"/>
                </a:lnTo>
                <a:lnTo>
                  <a:pt x="664" y="16"/>
                </a:lnTo>
                <a:lnTo>
                  <a:pt x="666" y="17"/>
                </a:lnTo>
                <a:lnTo>
                  <a:pt x="668" y="19"/>
                </a:lnTo>
                <a:lnTo>
                  <a:pt x="670" y="20"/>
                </a:lnTo>
                <a:lnTo>
                  <a:pt x="672" y="22"/>
                </a:lnTo>
                <a:lnTo>
                  <a:pt x="674" y="24"/>
                </a:lnTo>
                <a:lnTo>
                  <a:pt x="676" y="25"/>
                </a:lnTo>
                <a:lnTo>
                  <a:pt x="678" y="27"/>
                </a:lnTo>
                <a:lnTo>
                  <a:pt x="680" y="29"/>
                </a:lnTo>
                <a:lnTo>
                  <a:pt x="682" y="31"/>
                </a:lnTo>
                <a:lnTo>
                  <a:pt x="684" y="33"/>
                </a:lnTo>
                <a:lnTo>
                  <a:pt x="686" y="35"/>
                </a:lnTo>
                <a:lnTo>
                  <a:pt x="688" y="37"/>
                </a:lnTo>
                <a:lnTo>
                  <a:pt x="690" y="40"/>
                </a:lnTo>
                <a:lnTo>
                  <a:pt x="692" y="42"/>
                </a:lnTo>
                <a:lnTo>
                  <a:pt x="694" y="44"/>
                </a:lnTo>
                <a:lnTo>
                  <a:pt x="696" y="46"/>
                </a:lnTo>
                <a:lnTo>
                  <a:pt x="698" y="49"/>
                </a:lnTo>
                <a:lnTo>
                  <a:pt x="700" y="51"/>
                </a:lnTo>
                <a:lnTo>
                  <a:pt x="702" y="54"/>
                </a:lnTo>
                <a:lnTo>
                  <a:pt x="704" y="57"/>
                </a:lnTo>
                <a:lnTo>
                  <a:pt x="706" y="59"/>
                </a:lnTo>
                <a:lnTo>
                  <a:pt x="708" y="62"/>
                </a:lnTo>
                <a:lnTo>
                  <a:pt x="710" y="65"/>
                </a:lnTo>
                <a:lnTo>
                  <a:pt x="712" y="67"/>
                </a:lnTo>
                <a:lnTo>
                  <a:pt x="714" y="70"/>
                </a:lnTo>
                <a:lnTo>
                  <a:pt x="716" y="73"/>
                </a:lnTo>
                <a:lnTo>
                  <a:pt x="718" y="76"/>
                </a:lnTo>
                <a:lnTo>
                  <a:pt x="720" y="79"/>
                </a:lnTo>
                <a:lnTo>
                  <a:pt x="722" y="82"/>
                </a:lnTo>
                <a:lnTo>
                  <a:pt x="724" y="85"/>
                </a:lnTo>
                <a:lnTo>
                  <a:pt x="726" y="88"/>
                </a:lnTo>
                <a:lnTo>
                  <a:pt x="728" y="92"/>
                </a:lnTo>
                <a:lnTo>
                  <a:pt x="730" y="95"/>
                </a:lnTo>
                <a:lnTo>
                  <a:pt x="732" y="98"/>
                </a:lnTo>
                <a:lnTo>
                  <a:pt x="734" y="102"/>
                </a:lnTo>
                <a:lnTo>
                  <a:pt x="736" y="105"/>
                </a:lnTo>
                <a:lnTo>
                  <a:pt x="738" y="108"/>
                </a:lnTo>
                <a:lnTo>
                  <a:pt x="740" y="112"/>
                </a:lnTo>
                <a:lnTo>
                  <a:pt x="742" y="115"/>
                </a:lnTo>
                <a:lnTo>
                  <a:pt x="744" y="119"/>
                </a:lnTo>
                <a:lnTo>
                  <a:pt x="746" y="123"/>
                </a:lnTo>
                <a:lnTo>
                  <a:pt x="748" y="126"/>
                </a:lnTo>
                <a:lnTo>
                  <a:pt x="750" y="130"/>
                </a:lnTo>
                <a:lnTo>
                  <a:pt x="752" y="134"/>
                </a:lnTo>
                <a:lnTo>
                  <a:pt x="754" y="137"/>
                </a:lnTo>
                <a:lnTo>
                  <a:pt x="756" y="141"/>
                </a:lnTo>
                <a:lnTo>
                  <a:pt x="758" y="145"/>
                </a:lnTo>
                <a:lnTo>
                  <a:pt x="760" y="149"/>
                </a:lnTo>
                <a:lnTo>
                  <a:pt x="762" y="153"/>
                </a:lnTo>
                <a:lnTo>
                  <a:pt x="764" y="157"/>
                </a:lnTo>
                <a:lnTo>
                  <a:pt x="766" y="161"/>
                </a:lnTo>
                <a:lnTo>
                  <a:pt x="768" y="165"/>
                </a:lnTo>
                <a:lnTo>
                  <a:pt x="770" y="169"/>
                </a:lnTo>
                <a:lnTo>
                  <a:pt x="772" y="173"/>
                </a:lnTo>
                <a:lnTo>
                  <a:pt x="774" y="177"/>
                </a:lnTo>
                <a:lnTo>
                  <a:pt x="776" y="181"/>
                </a:lnTo>
                <a:lnTo>
                  <a:pt x="778" y="185"/>
                </a:lnTo>
                <a:lnTo>
                  <a:pt x="780" y="189"/>
                </a:lnTo>
                <a:lnTo>
                  <a:pt x="782" y="194"/>
                </a:lnTo>
                <a:lnTo>
                  <a:pt x="784" y="198"/>
                </a:lnTo>
                <a:lnTo>
                  <a:pt x="786" y="202"/>
                </a:lnTo>
                <a:lnTo>
                  <a:pt x="788" y="206"/>
                </a:lnTo>
                <a:lnTo>
                  <a:pt x="790" y="211"/>
                </a:lnTo>
                <a:lnTo>
                  <a:pt x="792" y="215"/>
                </a:lnTo>
                <a:lnTo>
                  <a:pt x="794" y="219"/>
                </a:lnTo>
                <a:lnTo>
                  <a:pt x="796" y="224"/>
                </a:lnTo>
                <a:lnTo>
                  <a:pt x="798" y="228"/>
                </a:lnTo>
                <a:lnTo>
                  <a:pt x="800" y="232"/>
                </a:lnTo>
                <a:lnTo>
                  <a:pt x="802" y="237"/>
                </a:lnTo>
                <a:lnTo>
                  <a:pt x="804" y="241"/>
                </a:lnTo>
                <a:lnTo>
                  <a:pt x="806" y="246"/>
                </a:lnTo>
                <a:lnTo>
                  <a:pt x="808" y="250"/>
                </a:lnTo>
                <a:lnTo>
                  <a:pt x="810" y="255"/>
                </a:lnTo>
                <a:lnTo>
                  <a:pt x="812" y="259"/>
                </a:lnTo>
                <a:lnTo>
                  <a:pt x="814" y="263"/>
                </a:lnTo>
                <a:lnTo>
                  <a:pt x="816" y="268"/>
                </a:lnTo>
                <a:lnTo>
                  <a:pt x="818" y="272"/>
                </a:lnTo>
                <a:lnTo>
                  <a:pt x="820" y="277"/>
                </a:lnTo>
                <a:lnTo>
                  <a:pt x="822" y="282"/>
                </a:lnTo>
                <a:lnTo>
                  <a:pt x="824" y="286"/>
                </a:lnTo>
                <a:lnTo>
                  <a:pt x="826" y="291"/>
                </a:lnTo>
                <a:lnTo>
                  <a:pt x="828" y="295"/>
                </a:lnTo>
                <a:lnTo>
                  <a:pt x="830" y="300"/>
                </a:lnTo>
                <a:lnTo>
                  <a:pt x="832" y="304"/>
                </a:lnTo>
                <a:lnTo>
                  <a:pt x="834" y="309"/>
                </a:lnTo>
                <a:lnTo>
                  <a:pt x="836" y="313"/>
                </a:lnTo>
                <a:lnTo>
                  <a:pt x="838" y="318"/>
                </a:lnTo>
                <a:lnTo>
                  <a:pt x="840" y="322"/>
                </a:lnTo>
                <a:lnTo>
                  <a:pt x="842" y="327"/>
                </a:lnTo>
                <a:lnTo>
                  <a:pt x="844" y="331"/>
                </a:lnTo>
                <a:lnTo>
                  <a:pt x="846" y="336"/>
                </a:lnTo>
                <a:lnTo>
                  <a:pt x="848" y="340"/>
                </a:lnTo>
                <a:lnTo>
                  <a:pt x="850" y="345"/>
                </a:lnTo>
                <a:lnTo>
                  <a:pt x="852" y="349"/>
                </a:lnTo>
                <a:lnTo>
                  <a:pt x="854" y="354"/>
                </a:lnTo>
                <a:lnTo>
                  <a:pt x="856" y="358"/>
                </a:lnTo>
                <a:lnTo>
                  <a:pt x="858" y="363"/>
                </a:lnTo>
                <a:lnTo>
                  <a:pt x="860" y="367"/>
                </a:lnTo>
                <a:lnTo>
                  <a:pt x="862" y="372"/>
                </a:lnTo>
                <a:lnTo>
                  <a:pt x="864" y="376"/>
                </a:lnTo>
                <a:lnTo>
                  <a:pt x="866" y="381"/>
                </a:lnTo>
                <a:lnTo>
                  <a:pt x="868" y="385"/>
                </a:lnTo>
                <a:lnTo>
                  <a:pt x="870" y="389"/>
                </a:lnTo>
                <a:lnTo>
                  <a:pt x="872" y="394"/>
                </a:lnTo>
                <a:lnTo>
                  <a:pt x="874" y="398"/>
                </a:lnTo>
                <a:lnTo>
                  <a:pt x="876" y="402"/>
                </a:lnTo>
                <a:lnTo>
                  <a:pt x="878" y="407"/>
                </a:lnTo>
                <a:lnTo>
                  <a:pt x="880" y="411"/>
                </a:lnTo>
                <a:lnTo>
                  <a:pt x="882" y="415"/>
                </a:lnTo>
                <a:lnTo>
                  <a:pt x="884" y="420"/>
                </a:lnTo>
                <a:lnTo>
                  <a:pt x="886" y="424"/>
                </a:lnTo>
                <a:lnTo>
                  <a:pt x="888" y="428"/>
                </a:lnTo>
                <a:lnTo>
                  <a:pt x="890" y="432"/>
                </a:lnTo>
                <a:lnTo>
                  <a:pt x="892" y="436"/>
                </a:lnTo>
                <a:lnTo>
                  <a:pt x="894" y="440"/>
                </a:lnTo>
                <a:lnTo>
                  <a:pt x="896" y="444"/>
                </a:lnTo>
                <a:lnTo>
                  <a:pt x="898" y="449"/>
                </a:lnTo>
                <a:lnTo>
                  <a:pt x="900" y="453"/>
                </a:lnTo>
                <a:lnTo>
                  <a:pt x="902" y="457"/>
                </a:lnTo>
                <a:lnTo>
                  <a:pt x="904" y="460"/>
                </a:lnTo>
                <a:lnTo>
                  <a:pt x="906" y="464"/>
                </a:lnTo>
                <a:lnTo>
                  <a:pt x="908" y="468"/>
                </a:lnTo>
                <a:lnTo>
                  <a:pt x="910" y="472"/>
                </a:lnTo>
                <a:lnTo>
                  <a:pt x="912" y="476"/>
                </a:lnTo>
                <a:lnTo>
                  <a:pt x="914" y="480"/>
                </a:lnTo>
                <a:lnTo>
                  <a:pt x="916" y="484"/>
                </a:lnTo>
                <a:lnTo>
                  <a:pt x="918" y="487"/>
                </a:lnTo>
                <a:lnTo>
                  <a:pt x="920" y="491"/>
                </a:lnTo>
                <a:lnTo>
                  <a:pt x="922" y="495"/>
                </a:lnTo>
                <a:lnTo>
                  <a:pt x="924" y="498"/>
                </a:lnTo>
                <a:lnTo>
                  <a:pt x="926" y="502"/>
                </a:lnTo>
                <a:lnTo>
                  <a:pt x="928" y="505"/>
                </a:lnTo>
                <a:lnTo>
                  <a:pt x="930" y="509"/>
                </a:lnTo>
                <a:lnTo>
                  <a:pt x="932" y="512"/>
                </a:lnTo>
                <a:lnTo>
                  <a:pt x="934" y="515"/>
                </a:lnTo>
                <a:lnTo>
                  <a:pt x="936" y="519"/>
                </a:lnTo>
                <a:lnTo>
                  <a:pt x="938" y="522"/>
                </a:lnTo>
                <a:lnTo>
                  <a:pt x="940" y="525"/>
                </a:lnTo>
                <a:lnTo>
                  <a:pt x="942" y="528"/>
                </a:lnTo>
                <a:lnTo>
                  <a:pt x="944" y="532"/>
                </a:lnTo>
                <a:lnTo>
                  <a:pt x="946" y="535"/>
                </a:lnTo>
                <a:lnTo>
                  <a:pt x="948" y="538"/>
                </a:lnTo>
                <a:lnTo>
                  <a:pt x="950" y="541"/>
                </a:lnTo>
                <a:lnTo>
                  <a:pt x="952" y="544"/>
                </a:lnTo>
                <a:lnTo>
                  <a:pt x="954" y="547"/>
                </a:lnTo>
                <a:lnTo>
                  <a:pt x="956" y="549"/>
                </a:lnTo>
                <a:lnTo>
                  <a:pt x="958" y="552"/>
                </a:lnTo>
                <a:lnTo>
                  <a:pt x="960" y="555"/>
                </a:lnTo>
                <a:lnTo>
                  <a:pt x="962" y="558"/>
                </a:lnTo>
                <a:lnTo>
                  <a:pt x="964" y="560"/>
                </a:lnTo>
                <a:lnTo>
                  <a:pt x="966" y="563"/>
                </a:lnTo>
                <a:lnTo>
                  <a:pt x="968" y="565"/>
                </a:lnTo>
                <a:lnTo>
                  <a:pt x="970" y="568"/>
                </a:lnTo>
                <a:lnTo>
                  <a:pt x="972" y="570"/>
                </a:lnTo>
                <a:lnTo>
                  <a:pt x="974" y="573"/>
                </a:lnTo>
                <a:lnTo>
                  <a:pt x="976" y="575"/>
                </a:lnTo>
                <a:lnTo>
                  <a:pt x="978" y="577"/>
                </a:lnTo>
                <a:lnTo>
                  <a:pt x="980" y="579"/>
                </a:lnTo>
                <a:lnTo>
                  <a:pt x="982" y="581"/>
                </a:lnTo>
                <a:lnTo>
                  <a:pt x="984" y="584"/>
                </a:lnTo>
                <a:lnTo>
                  <a:pt x="986" y="586"/>
                </a:lnTo>
                <a:lnTo>
                  <a:pt x="988" y="587"/>
                </a:lnTo>
                <a:lnTo>
                  <a:pt x="990" y="589"/>
                </a:lnTo>
                <a:lnTo>
                  <a:pt x="992" y="591"/>
                </a:lnTo>
                <a:lnTo>
                  <a:pt x="994" y="593"/>
                </a:lnTo>
                <a:lnTo>
                  <a:pt x="996" y="595"/>
                </a:lnTo>
                <a:lnTo>
                  <a:pt x="998" y="596"/>
                </a:lnTo>
                <a:lnTo>
                  <a:pt x="1000" y="598"/>
                </a:lnTo>
                <a:lnTo>
                  <a:pt x="1002" y="599"/>
                </a:lnTo>
                <a:lnTo>
                  <a:pt x="1004" y="601"/>
                </a:lnTo>
                <a:lnTo>
                  <a:pt x="1006" y="602"/>
                </a:lnTo>
                <a:lnTo>
                  <a:pt x="1008" y="603"/>
                </a:lnTo>
                <a:lnTo>
                  <a:pt x="1010" y="605"/>
                </a:lnTo>
                <a:lnTo>
                  <a:pt x="1012" y="606"/>
                </a:lnTo>
                <a:lnTo>
                  <a:pt x="1014" y="607"/>
                </a:lnTo>
                <a:lnTo>
                  <a:pt x="1016" y="608"/>
                </a:lnTo>
                <a:lnTo>
                  <a:pt x="1018" y="609"/>
                </a:lnTo>
                <a:lnTo>
                  <a:pt x="1020" y="610"/>
                </a:lnTo>
                <a:lnTo>
                  <a:pt x="1022" y="611"/>
                </a:lnTo>
                <a:lnTo>
                  <a:pt x="1024" y="612"/>
                </a:lnTo>
                <a:lnTo>
                  <a:pt x="1026" y="612"/>
                </a:lnTo>
                <a:lnTo>
                  <a:pt x="1028" y="613"/>
                </a:lnTo>
                <a:lnTo>
                  <a:pt x="1030" y="614"/>
                </a:lnTo>
                <a:lnTo>
                  <a:pt x="1032" y="614"/>
                </a:lnTo>
                <a:lnTo>
                  <a:pt x="1034" y="615"/>
                </a:lnTo>
                <a:lnTo>
                  <a:pt x="1036" y="615"/>
                </a:lnTo>
                <a:lnTo>
                  <a:pt x="1038" y="615"/>
                </a:lnTo>
                <a:lnTo>
                  <a:pt x="1040" y="616"/>
                </a:lnTo>
                <a:lnTo>
                  <a:pt x="1042" y="616"/>
                </a:lnTo>
                <a:lnTo>
                  <a:pt x="1044" y="616"/>
                </a:lnTo>
                <a:lnTo>
                  <a:pt x="1046" y="616"/>
                </a:lnTo>
                <a:lnTo>
                  <a:pt x="1048" y="616"/>
                </a:lnTo>
                <a:lnTo>
                  <a:pt x="1050" y="616"/>
                </a:lnTo>
                <a:lnTo>
                  <a:pt x="1052" y="616"/>
                </a:lnTo>
                <a:lnTo>
                  <a:pt x="1054" y="616"/>
                </a:lnTo>
                <a:lnTo>
                  <a:pt x="1056" y="615"/>
                </a:lnTo>
                <a:lnTo>
                  <a:pt x="1058" y="615"/>
                </a:lnTo>
                <a:lnTo>
                  <a:pt x="1060" y="615"/>
                </a:lnTo>
                <a:lnTo>
                  <a:pt x="1062" y="614"/>
                </a:lnTo>
                <a:lnTo>
                  <a:pt x="1064" y="614"/>
                </a:lnTo>
                <a:lnTo>
                  <a:pt x="1066" y="613"/>
                </a:lnTo>
                <a:lnTo>
                  <a:pt x="1068" y="612"/>
                </a:lnTo>
                <a:lnTo>
                  <a:pt x="1070" y="612"/>
                </a:lnTo>
                <a:lnTo>
                  <a:pt x="1072" y="611"/>
                </a:lnTo>
                <a:lnTo>
                  <a:pt x="1074" y="610"/>
                </a:lnTo>
                <a:lnTo>
                  <a:pt x="1076" y="609"/>
                </a:lnTo>
                <a:lnTo>
                  <a:pt x="1078" y="608"/>
                </a:lnTo>
                <a:lnTo>
                  <a:pt x="1080" y="607"/>
                </a:lnTo>
                <a:lnTo>
                  <a:pt x="1082" y="606"/>
                </a:lnTo>
                <a:lnTo>
                  <a:pt x="1084" y="605"/>
                </a:lnTo>
                <a:lnTo>
                  <a:pt x="1086" y="603"/>
                </a:lnTo>
                <a:lnTo>
                  <a:pt x="1088" y="602"/>
                </a:lnTo>
                <a:lnTo>
                  <a:pt x="1090" y="601"/>
                </a:lnTo>
                <a:lnTo>
                  <a:pt x="1092" y="599"/>
                </a:lnTo>
                <a:lnTo>
                  <a:pt x="1094" y="598"/>
                </a:lnTo>
                <a:lnTo>
                  <a:pt x="1096" y="596"/>
                </a:lnTo>
                <a:lnTo>
                  <a:pt x="1098" y="594"/>
                </a:lnTo>
                <a:lnTo>
                  <a:pt x="1100" y="593"/>
                </a:lnTo>
                <a:lnTo>
                  <a:pt x="1102" y="591"/>
                </a:lnTo>
                <a:lnTo>
                  <a:pt x="1104" y="589"/>
                </a:lnTo>
                <a:lnTo>
                  <a:pt x="1106" y="587"/>
                </a:lnTo>
                <a:lnTo>
                  <a:pt x="1108" y="585"/>
                </a:lnTo>
                <a:lnTo>
                  <a:pt x="1110" y="583"/>
                </a:lnTo>
                <a:lnTo>
                  <a:pt x="1112" y="581"/>
                </a:lnTo>
                <a:lnTo>
                  <a:pt x="1114" y="579"/>
                </a:lnTo>
                <a:lnTo>
                  <a:pt x="1116" y="577"/>
                </a:lnTo>
                <a:lnTo>
                  <a:pt x="1118" y="575"/>
                </a:lnTo>
                <a:lnTo>
                  <a:pt x="1120" y="572"/>
                </a:lnTo>
                <a:lnTo>
                  <a:pt x="1122" y="570"/>
                </a:lnTo>
                <a:lnTo>
                  <a:pt x="1124" y="568"/>
                </a:lnTo>
                <a:lnTo>
                  <a:pt x="1126" y="565"/>
                </a:lnTo>
                <a:lnTo>
                  <a:pt x="1128" y="563"/>
                </a:lnTo>
                <a:lnTo>
                  <a:pt x="1130" y="560"/>
                </a:lnTo>
                <a:lnTo>
                  <a:pt x="1132" y="557"/>
                </a:lnTo>
                <a:lnTo>
                  <a:pt x="1134" y="555"/>
                </a:lnTo>
                <a:lnTo>
                  <a:pt x="1136" y="552"/>
                </a:lnTo>
                <a:lnTo>
                  <a:pt x="1138" y="549"/>
                </a:lnTo>
                <a:lnTo>
                  <a:pt x="1140" y="546"/>
                </a:lnTo>
                <a:lnTo>
                  <a:pt x="1142" y="543"/>
                </a:lnTo>
                <a:lnTo>
                  <a:pt x="1144" y="541"/>
                </a:lnTo>
                <a:lnTo>
                  <a:pt x="1146" y="538"/>
                </a:lnTo>
                <a:lnTo>
                  <a:pt x="1148" y="534"/>
                </a:lnTo>
                <a:lnTo>
                  <a:pt x="1150" y="531"/>
                </a:lnTo>
                <a:lnTo>
                  <a:pt x="1152" y="528"/>
                </a:lnTo>
                <a:lnTo>
                  <a:pt x="1154" y="525"/>
                </a:lnTo>
                <a:lnTo>
                  <a:pt x="1156" y="522"/>
                </a:lnTo>
                <a:lnTo>
                  <a:pt x="1158" y="518"/>
                </a:lnTo>
                <a:lnTo>
                  <a:pt x="1160" y="515"/>
                </a:lnTo>
                <a:lnTo>
                  <a:pt x="1162" y="512"/>
                </a:lnTo>
                <a:lnTo>
                  <a:pt x="1164" y="508"/>
                </a:lnTo>
                <a:lnTo>
                  <a:pt x="1166" y="505"/>
                </a:lnTo>
                <a:lnTo>
                  <a:pt x="1168" y="501"/>
                </a:lnTo>
                <a:lnTo>
                  <a:pt x="1170" y="498"/>
                </a:lnTo>
                <a:lnTo>
                  <a:pt x="1172" y="494"/>
                </a:lnTo>
                <a:lnTo>
                  <a:pt x="1174" y="491"/>
                </a:lnTo>
                <a:lnTo>
                  <a:pt x="1176" y="487"/>
                </a:lnTo>
                <a:lnTo>
                  <a:pt x="1178" y="483"/>
                </a:lnTo>
                <a:lnTo>
                  <a:pt x="1180" y="479"/>
                </a:lnTo>
                <a:lnTo>
                  <a:pt x="1182" y="476"/>
                </a:lnTo>
                <a:lnTo>
                  <a:pt x="1184" y="472"/>
                </a:lnTo>
                <a:lnTo>
                  <a:pt x="1186" y="468"/>
                </a:lnTo>
                <a:lnTo>
                  <a:pt x="1188" y="464"/>
                </a:lnTo>
                <a:lnTo>
                  <a:pt x="1190" y="460"/>
                </a:lnTo>
                <a:lnTo>
                  <a:pt x="1192" y="456"/>
                </a:lnTo>
                <a:lnTo>
                  <a:pt x="1194" y="452"/>
                </a:lnTo>
                <a:lnTo>
                  <a:pt x="1196" y="448"/>
                </a:lnTo>
                <a:lnTo>
                  <a:pt x="1198" y="444"/>
                </a:lnTo>
                <a:lnTo>
                  <a:pt x="1200" y="440"/>
                </a:lnTo>
                <a:lnTo>
                  <a:pt x="1202" y="436"/>
                </a:lnTo>
                <a:lnTo>
                  <a:pt x="1204" y="432"/>
                </a:lnTo>
                <a:lnTo>
                  <a:pt x="1206" y="428"/>
                </a:lnTo>
                <a:lnTo>
                  <a:pt x="1208" y="423"/>
                </a:lnTo>
                <a:lnTo>
                  <a:pt x="1210" y="419"/>
                </a:lnTo>
                <a:lnTo>
                  <a:pt x="1212" y="415"/>
                </a:lnTo>
                <a:lnTo>
                  <a:pt x="1214" y="411"/>
                </a:lnTo>
                <a:lnTo>
                  <a:pt x="1216" y="406"/>
                </a:lnTo>
                <a:lnTo>
                  <a:pt x="1218" y="402"/>
                </a:lnTo>
                <a:lnTo>
                  <a:pt x="1220" y="398"/>
                </a:lnTo>
                <a:lnTo>
                  <a:pt x="1222" y="393"/>
                </a:lnTo>
                <a:lnTo>
                  <a:pt x="1224" y="389"/>
                </a:lnTo>
                <a:lnTo>
                  <a:pt x="1226" y="385"/>
                </a:lnTo>
                <a:lnTo>
                  <a:pt x="1228" y="380"/>
                </a:lnTo>
                <a:lnTo>
                  <a:pt x="1230" y="376"/>
                </a:lnTo>
                <a:lnTo>
                  <a:pt x="1232" y="371"/>
                </a:lnTo>
                <a:lnTo>
                  <a:pt x="1234" y="367"/>
                </a:lnTo>
                <a:lnTo>
                  <a:pt x="1236" y="362"/>
                </a:lnTo>
                <a:lnTo>
                  <a:pt x="1238" y="358"/>
                </a:lnTo>
                <a:lnTo>
                  <a:pt x="1240" y="354"/>
                </a:lnTo>
                <a:lnTo>
                  <a:pt x="1242" y="349"/>
                </a:lnTo>
                <a:lnTo>
                  <a:pt x="1244" y="345"/>
                </a:lnTo>
                <a:lnTo>
                  <a:pt x="1246" y="340"/>
                </a:lnTo>
                <a:lnTo>
                  <a:pt x="1248" y="336"/>
                </a:lnTo>
                <a:lnTo>
                  <a:pt x="1250" y="331"/>
                </a:lnTo>
                <a:lnTo>
                  <a:pt x="1252" y="326"/>
                </a:lnTo>
                <a:lnTo>
                  <a:pt x="1254" y="322"/>
                </a:lnTo>
                <a:lnTo>
                  <a:pt x="1256" y="317"/>
                </a:lnTo>
                <a:lnTo>
                  <a:pt x="1258" y="313"/>
                </a:lnTo>
                <a:lnTo>
                  <a:pt x="1260" y="308"/>
                </a:lnTo>
                <a:lnTo>
                  <a:pt x="1262" y="304"/>
                </a:lnTo>
                <a:lnTo>
                  <a:pt x="1264" y="299"/>
                </a:lnTo>
                <a:lnTo>
                  <a:pt x="1266" y="295"/>
                </a:lnTo>
                <a:lnTo>
                  <a:pt x="1268" y="290"/>
                </a:lnTo>
                <a:lnTo>
                  <a:pt x="1270" y="286"/>
                </a:lnTo>
                <a:lnTo>
                  <a:pt x="1272" y="281"/>
                </a:lnTo>
                <a:lnTo>
                  <a:pt x="1274" y="277"/>
                </a:lnTo>
                <a:lnTo>
                  <a:pt x="1276" y="272"/>
                </a:lnTo>
                <a:lnTo>
                  <a:pt x="1277" y="270"/>
                </a:lnTo>
              </a:path>
            </a:pathLst>
          </a:custGeom>
          <a:noFill/>
          <a:ln w="2540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499" name="Freeform 53">
            <a:extLst>
              <a:ext uri="{FF2B5EF4-FFF2-40B4-BE49-F238E27FC236}">
                <a16:creationId xmlns:a16="http://schemas.microsoft.com/office/drawing/2014/main" id="{6E724FAC-8E8E-4928-8BC5-9423E0D8D7EF}"/>
              </a:ext>
            </a:extLst>
          </p:cNvPr>
          <p:cNvSpPr>
            <a:spLocks/>
          </p:cNvSpPr>
          <p:nvPr/>
        </p:nvSpPr>
        <p:spPr bwMode="auto">
          <a:xfrm>
            <a:off x="4027488" y="2222500"/>
            <a:ext cx="4064000" cy="1362075"/>
          </a:xfrm>
          <a:custGeom>
            <a:avLst/>
            <a:gdLst>
              <a:gd name="T0" fmla="*/ 2147483646 w 1277"/>
              <a:gd name="T1" fmla="*/ 2147483646 h 616"/>
              <a:gd name="T2" fmla="*/ 2147483646 w 1277"/>
              <a:gd name="T3" fmla="*/ 2147483646 h 616"/>
              <a:gd name="T4" fmla="*/ 2147483646 w 1277"/>
              <a:gd name="T5" fmla="*/ 2147483646 h 616"/>
              <a:gd name="T6" fmla="*/ 2147483646 w 1277"/>
              <a:gd name="T7" fmla="*/ 2147483646 h 616"/>
              <a:gd name="T8" fmla="*/ 2147483646 w 1277"/>
              <a:gd name="T9" fmla="*/ 2147483646 h 616"/>
              <a:gd name="T10" fmla="*/ 2147483646 w 1277"/>
              <a:gd name="T11" fmla="*/ 2147483646 h 616"/>
              <a:gd name="T12" fmla="*/ 2147483646 w 1277"/>
              <a:gd name="T13" fmla="*/ 2147483646 h 616"/>
              <a:gd name="T14" fmla="*/ 2147483646 w 1277"/>
              <a:gd name="T15" fmla="*/ 2147483646 h 616"/>
              <a:gd name="T16" fmla="*/ 2147483646 w 1277"/>
              <a:gd name="T17" fmla="*/ 2147483646 h 616"/>
              <a:gd name="T18" fmla="*/ 2147483646 w 1277"/>
              <a:gd name="T19" fmla="*/ 2147483646 h 616"/>
              <a:gd name="T20" fmla="*/ 2147483646 w 1277"/>
              <a:gd name="T21" fmla="*/ 2147483646 h 616"/>
              <a:gd name="T22" fmla="*/ 2147483646 w 1277"/>
              <a:gd name="T23" fmla="*/ 2147483646 h 616"/>
              <a:gd name="T24" fmla="*/ 2147483646 w 1277"/>
              <a:gd name="T25" fmla="*/ 2147483646 h 616"/>
              <a:gd name="T26" fmla="*/ 2147483646 w 1277"/>
              <a:gd name="T27" fmla="*/ 2147483646 h 616"/>
              <a:gd name="T28" fmla="*/ 2147483646 w 1277"/>
              <a:gd name="T29" fmla="*/ 2147483646 h 616"/>
              <a:gd name="T30" fmla="*/ 2147483646 w 1277"/>
              <a:gd name="T31" fmla="*/ 2147483646 h 616"/>
              <a:gd name="T32" fmla="*/ 2147483646 w 1277"/>
              <a:gd name="T33" fmla="*/ 2147483646 h 616"/>
              <a:gd name="T34" fmla="*/ 2147483646 w 1277"/>
              <a:gd name="T35" fmla="*/ 2147483646 h 616"/>
              <a:gd name="T36" fmla="*/ 2147483646 w 1277"/>
              <a:gd name="T37" fmla="*/ 2147483646 h 616"/>
              <a:gd name="T38" fmla="*/ 2147483646 w 1277"/>
              <a:gd name="T39" fmla="*/ 2147483646 h 616"/>
              <a:gd name="T40" fmla="*/ 2147483646 w 1277"/>
              <a:gd name="T41" fmla="*/ 2147483646 h 616"/>
              <a:gd name="T42" fmla="*/ 2147483646 w 1277"/>
              <a:gd name="T43" fmla="*/ 2147483646 h 616"/>
              <a:gd name="T44" fmla="*/ 2147483646 w 1277"/>
              <a:gd name="T45" fmla="*/ 2147483646 h 616"/>
              <a:gd name="T46" fmla="*/ 2147483646 w 1277"/>
              <a:gd name="T47" fmla="*/ 2147483646 h 616"/>
              <a:gd name="T48" fmla="*/ 2147483646 w 1277"/>
              <a:gd name="T49" fmla="*/ 2147483646 h 616"/>
              <a:gd name="T50" fmla="*/ 2147483646 w 1277"/>
              <a:gd name="T51" fmla="*/ 2147483646 h 616"/>
              <a:gd name="T52" fmla="*/ 2147483646 w 1277"/>
              <a:gd name="T53" fmla="*/ 2147483646 h 616"/>
              <a:gd name="T54" fmla="*/ 2147483646 w 1277"/>
              <a:gd name="T55" fmla="*/ 0 h 616"/>
              <a:gd name="T56" fmla="*/ 2147483646 w 1277"/>
              <a:gd name="T57" fmla="*/ 2147483646 h 616"/>
              <a:gd name="T58" fmla="*/ 2147483646 w 1277"/>
              <a:gd name="T59" fmla="*/ 2147483646 h 616"/>
              <a:gd name="T60" fmla="*/ 2147483646 w 1277"/>
              <a:gd name="T61" fmla="*/ 2147483646 h 616"/>
              <a:gd name="T62" fmla="*/ 2147483646 w 1277"/>
              <a:gd name="T63" fmla="*/ 2147483646 h 616"/>
              <a:gd name="T64" fmla="*/ 2147483646 w 1277"/>
              <a:gd name="T65" fmla="*/ 2147483646 h 616"/>
              <a:gd name="T66" fmla="*/ 2147483646 w 1277"/>
              <a:gd name="T67" fmla="*/ 2147483646 h 616"/>
              <a:gd name="T68" fmla="*/ 2147483646 w 1277"/>
              <a:gd name="T69" fmla="*/ 2147483646 h 616"/>
              <a:gd name="T70" fmla="*/ 2147483646 w 1277"/>
              <a:gd name="T71" fmla="*/ 2147483646 h 616"/>
              <a:gd name="T72" fmla="*/ 2147483646 w 1277"/>
              <a:gd name="T73" fmla="*/ 2147483646 h 616"/>
              <a:gd name="T74" fmla="*/ 2147483646 w 1277"/>
              <a:gd name="T75" fmla="*/ 2147483646 h 616"/>
              <a:gd name="T76" fmla="*/ 2147483646 w 1277"/>
              <a:gd name="T77" fmla="*/ 2147483646 h 616"/>
              <a:gd name="T78" fmla="*/ 2147483646 w 1277"/>
              <a:gd name="T79" fmla="*/ 2147483646 h 616"/>
              <a:gd name="T80" fmla="*/ 2147483646 w 1277"/>
              <a:gd name="T81" fmla="*/ 2147483646 h 616"/>
              <a:gd name="T82" fmla="*/ 2147483646 w 1277"/>
              <a:gd name="T83" fmla="*/ 2147483646 h 616"/>
              <a:gd name="T84" fmla="*/ 2147483646 w 1277"/>
              <a:gd name="T85" fmla="*/ 2147483646 h 616"/>
              <a:gd name="T86" fmla="*/ 2147483646 w 1277"/>
              <a:gd name="T87" fmla="*/ 2147483646 h 616"/>
              <a:gd name="T88" fmla="*/ 2147483646 w 1277"/>
              <a:gd name="T89" fmla="*/ 2147483646 h 616"/>
              <a:gd name="T90" fmla="*/ 2147483646 w 1277"/>
              <a:gd name="T91" fmla="*/ 2147483646 h 616"/>
              <a:gd name="T92" fmla="*/ 2147483646 w 1277"/>
              <a:gd name="T93" fmla="*/ 2147483646 h 616"/>
              <a:gd name="T94" fmla="*/ 2147483646 w 1277"/>
              <a:gd name="T95" fmla="*/ 2147483646 h 616"/>
              <a:gd name="T96" fmla="*/ 2147483646 w 1277"/>
              <a:gd name="T97" fmla="*/ 2147483646 h 616"/>
              <a:gd name="T98" fmla="*/ 2147483646 w 1277"/>
              <a:gd name="T99" fmla="*/ 2147483646 h 616"/>
              <a:gd name="T100" fmla="*/ 2147483646 w 1277"/>
              <a:gd name="T101" fmla="*/ 2147483646 h 616"/>
              <a:gd name="T102" fmla="*/ 2147483646 w 1277"/>
              <a:gd name="T103" fmla="*/ 2147483646 h 616"/>
              <a:gd name="T104" fmla="*/ 2147483646 w 1277"/>
              <a:gd name="T105" fmla="*/ 2147483646 h 616"/>
              <a:gd name="T106" fmla="*/ 2147483646 w 1277"/>
              <a:gd name="T107" fmla="*/ 2147483646 h 616"/>
              <a:gd name="T108" fmla="*/ 2147483646 w 1277"/>
              <a:gd name="T109" fmla="*/ 2147483646 h 616"/>
              <a:gd name="T110" fmla="*/ 2147483646 w 1277"/>
              <a:gd name="T111" fmla="*/ 2147483646 h 616"/>
              <a:gd name="T112" fmla="*/ 2147483646 w 1277"/>
              <a:gd name="T113" fmla="*/ 2147483646 h 616"/>
              <a:gd name="T114" fmla="*/ 2147483646 w 1277"/>
              <a:gd name="T115" fmla="*/ 2147483646 h 61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277"/>
              <a:gd name="T175" fmla="*/ 0 h 616"/>
              <a:gd name="T176" fmla="*/ 1277 w 1277"/>
              <a:gd name="T177" fmla="*/ 616 h 616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277" h="616">
                <a:moveTo>
                  <a:pt x="0" y="351"/>
                </a:moveTo>
                <a:lnTo>
                  <a:pt x="2" y="356"/>
                </a:lnTo>
                <a:lnTo>
                  <a:pt x="4" y="360"/>
                </a:lnTo>
                <a:lnTo>
                  <a:pt x="6" y="365"/>
                </a:lnTo>
                <a:lnTo>
                  <a:pt x="8" y="369"/>
                </a:lnTo>
                <a:lnTo>
                  <a:pt x="10" y="374"/>
                </a:lnTo>
                <a:lnTo>
                  <a:pt x="12" y="378"/>
                </a:lnTo>
                <a:lnTo>
                  <a:pt x="14" y="383"/>
                </a:lnTo>
                <a:lnTo>
                  <a:pt x="16" y="387"/>
                </a:lnTo>
                <a:lnTo>
                  <a:pt x="18" y="391"/>
                </a:lnTo>
                <a:lnTo>
                  <a:pt x="20" y="396"/>
                </a:lnTo>
                <a:lnTo>
                  <a:pt x="22" y="400"/>
                </a:lnTo>
                <a:lnTo>
                  <a:pt x="24" y="404"/>
                </a:lnTo>
                <a:lnTo>
                  <a:pt x="26" y="409"/>
                </a:lnTo>
                <a:lnTo>
                  <a:pt x="28" y="413"/>
                </a:lnTo>
                <a:lnTo>
                  <a:pt x="30" y="417"/>
                </a:lnTo>
                <a:lnTo>
                  <a:pt x="32" y="421"/>
                </a:lnTo>
                <a:lnTo>
                  <a:pt x="34" y="426"/>
                </a:lnTo>
                <a:lnTo>
                  <a:pt x="36" y="430"/>
                </a:lnTo>
                <a:lnTo>
                  <a:pt x="38" y="434"/>
                </a:lnTo>
                <a:lnTo>
                  <a:pt x="40" y="438"/>
                </a:lnTo>
                <a:lnTo>
                  <a:pt x="42" y="442"/>
                </a:lnTo>
                <a:lnTo>
                  <a:pt x="44" y="446"/>
                </a:lnTo>
                <a:lnTo>
                  <a:pt x="46" y="450"/>
                </a:lnTo>
                <a:lnTo>
                  <a:pt x="48" y="454"/>
                </a:lnTo>
                <a:lnTo>
                  <a:pt x="50" y="458"/>
                </a:lnTo>
                <a:lnTo>
                  <a:pt x="52" y="462"/>
                </a:lnTo>
                <a:lnTo>
                  <a:pt x="54" y="466"/>
                </a:lnTo>
                <a:lnTo>
                  <a:pt x="56" y="470"/>
                </a:lnTo>
                <a:lnTo>
                  <a:pt x="58" y="474"/>
                </a:lnTo>
                <a:lnTo>
                  <a:pt x="60" y="478"/>
                </a:lnTo>
                <a:lnTo>
                  <a:pt x="62" y="481"/>
                </a:lnTo>
                <a:lnTo>
                  <a:pt x="64" y="485"/>
                </a:lnTo>
                <a:lnTo>
                  <a:pt x="66" y="489"/>
                </a:lnTo>
                <a:lnTo>
                  <a:pt x="68" y="493"/>
                </a:lnTo>
                <a:lnTo>
                  <a:pt x="70" y="496"/>
                </a:lnTo>
                <a:lnTo>
                  <a:pt x="72" y="500"/>
                </a:lnTo>
                <a:lnTo>
                  <a:pt x="74" y="503"/>
                </a:lnTo>
                <a:lnTo>
                  <a:pt x="76" y="507"/>
                </a:lnTo>
                <a:lnTo>
                  <a:pt x="78" y="510"/>
                </a:lnTo>
                <a:lnTo>
                  <a:pt x="80" y="514"/>
                </a:lnTo>
                <a:lnTo>
                  <a:pt x="82" y="517"/>
                </a:lnTo>
                <a:lnTo>
                  <a:pt x="84" y="520"/>
                </a:lnTo>
                <a:lnTo>
                  <a:pt x="86" y="524"/>
                </a:lnTo>
                <a:lnTo>
                  <a:pt x="88" y="527"/>
                </a:lnTo>
                <a:lnTo>
                  <a:pt x="90" y="530"/>
                </a:lnTo>
                <a:lnTo>
                  <a:pt x="92" y="533"/>
                </a:lnTo>
                <a:lnTo>
                  <a:pt x="94" y="536"/>
                </a:lnTo>
                <a:lnTo>
                  <a:pt x="96" y="539"/>
                </a:lnTo>
                <a:lnTo>
                  <a:pt x="98" y="542"/>
                </a:lnTo>
                <a:lnTo>
                  <a:pt x="100" y="545"/>
                </a:lnTo>
                <a:lnTo>
                  <a:pt x="102" y="548"/>
                </a:lnTo>
                <a:lnTo>
                  <a:pt x="104" y="551"/>
                </a:lnTo>
                <a:lnTo>
                  <a:pt x="106" y="554"/>
                </a:lnTo>
                <a:lnTo>
                  <a:pt x="108" y="556"/>
                </a:lnTo>
                <a:lnTo>
                  <a:pt x="110" y="559"/>
                </a:lnTo>
                <a:lnTo>
                  <a:pt x="112" y="561"/>
                </a:lnTo>
                <a:lnTo>
                  <a:pt x="114" y="564"/>
                </a:lnTo>
                <a:lnTo>
                  <a:pt x="116" y="567"/>
                </a:lnTo>
                <a:lnTo>
                  <a:pt x="118" y="569"/>
                </a:lnTo>
                <a:lnTo>
                  <a:pt x="120" y="571"/>
                </a:lnTo>
                <a:lnTo>
                  <a:pt x="122" y="574"/>
                </a:lnTo>
                <a:lnTo>
                  <a:pt x="124" y="576"/>
                </a:lnTo>
                <a:lnTo>
                  <a:pt x="126" y="578"/>
                </a:lnTo>
                <a:lnTo>
                  <a:pt x="128" y="580"/>
                </a:lnTo>
                <a:lnTo>
                  <a:pt x="130" y="582"/>
                </a:lnTo>
                <a:lnTo>
                  <a:pt x="132" y="584"/>
                </a:lnTo>
                <a:lnTo>
                  <a:pt x="134" y="586"/>
                </a:lnTo>
                <a:lnTo>
                  <a:pt x="136" y="588"/>
                </a:lnTo>
                <a:lnTo>
                  <a:pt x="138" y="590"/>
                </a:lnTo>
                <a:lnTo>
                  <a:pt x="140" y="592"/>
                </a:lnTo>
                <a:lnTo>
                  <a:pt x="142" y="594"/>
                </a:lnTo>
                <a:lnTo>
                  <a:pt x="144" y="595"/>
                </a:lnTo>
                <a:lnTo>
                  <a:pt x="146" y="597"/>
                </a:lnTo>
                <a:lnTo>
                  <a:pt x="148" y="598"/>
                </a:lnTo>
                <a:lnTo>
                  <a:pt x="150" y="600"/>
                </a:lnTo>
                <a:lnTo>
                  <a:pt x="152" y="601"/>
                </a:lnTo>
                <a:lnTo>
                  <a:pt x="154" y="603"/>
                </a:lnTo>
                <a:lnTo>
                  <a:pt x="156" y="604"/>
                </a:lnTo>
                <a:lnTo>
                  <a:pt x="158" y="605"/>
                </a:lnTo>
                <a:lnTo>
                  <a:pt x="160" y="606"/>
                </a:lnTo>
                <a:lnTo>
                  <a:pt x="162" y="607"/>
                </a:lnTo>
                <a:lnTo>
                  <a:pt x="164" y="609"/>
                </a:lnTo>
                <a:lnTo>
                  <a:pt x="166" y="609"/>
                </a:lnTo>
                <a:lnTo>
                  <a:pt x="168" y="610"/>
                </a:lnTo>
                <a:lnTo>
                  <a:pt x="170" y="611"/>
                </a:lnTo>
                <a:lnTo>
                  <a:pt x="172" y="612"/>
                </a:lnTo>
                <a:lnTo>
                  <a:pt x="174" y="613"/>
                </a:lnTo>
                <a:lnTo>
                  <a:pt x="176" y="613"/>
                </a:lnTo>
                <a:lnTo>
                  <a:pt x="178" y="614"/>
                </a:lnTo>
                <a:lnTo>
                  <a:pt x="180" y="614"/>
                </a:lnTo>
                <a:lnTo>
                  <a:pt x="182" y="615"/>
                </a:lnTo>
                <a:lnTo>
                  <a:pt x="184" y="615"/>
                </a:lnTo>
                <a:lnTo>
                  <a:pt x="186" y="615"/>
                </a:lnTo>
                <a:lnTo>
                  <a:pt x="188" y="616"/>
                </a:lnTo>
                <a:lnTo>
                  <a:pt x="190" y="616"/>
                </a:lnTo>
                <a:lnTo>
                  <a:pt x="192" y="616"/>
                </a:lnTo>
                <a:lnTo>
                  <a:pt x="194" y="616"/>
                </a:lnTo>
                <a:lnTo>
                  <a:pt x="196" y="616"/>
                </a:lnTo>
                <a:lnTo>
                  <a:pt x="198" y="616"/>
                </a:lnTo>
                <a:lnTo>
                  <a:pt x="200" y="616"/>
                </a:lnTo>
                <a:lnTo>
                  <a:pt x="202" y="615"/>
                </a:lnTo>
                <a:lnTo>
                  <a:pt x="204" y="615"/>
                </a:lnTo>
                <a:lnTo>
                  <a:pt x="206" y="615"/>
                </a:lnTo>
                <a:lnTo>
                  <a:pt x="208" y="614"/>
                </a:lnTo>
                <a:lnTo>
                  <a:pt x="210" y="614"/>
                </a:lnTo>
                <a:lnTo>
                  <a:pt x="212" y="613"/>
                </a:lnTo>
                <a:lnTo>
                  <a:pt x="214" y="613"/>
                </a:lnTo>
                <a:lnTo>
                  <a:pt x="216" y="612"/>
                </a:lnTo>
                <a:lnTo>
                  <a:pt x="218" y="611"/>
                </a:lnTo>
                <a:lnTo>
                  <a:pt x="220" y="610"/>
                </a:lnTo>
                <a:lnTo>
                  <a:pt x="222" y="609"/>
                </a:lnTo>
                <a:lnTo>
                  <a:pt x="224" y="609"/>
                </a:lnTo>
                <a:lnTo>
                  <a:pt x="226" y="607"/>
                </a:lnTo>
                <a:lnTo>
                  <a:pt x="228" y="606"/>
                </a:lnTo>
                <a:lnTo>
                  <a:pt x="230" y="605"/>
                </a:lnTo>
                <a:lnTo>
                  <a:pt x="232" y="604"/>
                </a:lnTo>
                <a:lnTo>
                  <a:pt x="234" y="603"/>
                </a:lnTo>
                <a:lnTo>
                  <a:pt x="236" y="601"/>
                </a:lnTo>
                <a:lnTo>
                  <a:pt x="238" y="600"/>
                </a:lnTo>
                <a:lnTo>
                  <a:pt x="240" y="598"/>
                </a:lnTo>
                <a:lnTo>
                  <a:pt x="242" y="597"/>
                </a:lnTo>
                <a:lnTo>
                  <a:pt x="244" y="595"/>
                </a:lnTo>
                <a:lnTo>
                  <a:pt x="246" y="594"/>
                </a:lnTo>
                <a:lnTo>
                  <a:pt x="248" y="592"/>
                </a:lnTo>
                <a:lnTo>
                  <a:pt x="250" y="590"/>
                </a:lnTo>
                <a:lnTo>
                  <a:pt x="252" y="588"/>
                </a:lnTo>
                <a:lnTo>
                  <a:pt x="254" y="586"/>
                </a:lnTo>
                <a:lnTo>
                  <a:pt x="256" y="584"/>
                </a:lnTo>
                <a:lnTo>
                  <a:pt x="258" y="582"/>
                </a:lnTo>
                <a:lnTo>
                  <a:pt x="260" y="580"/>
                </a:lnTo>
                <a:lnTo>
                  <a:pt x="262" y="578"/>
                </a:lnTo>
                <a:lnTo>
                  <a:pt x="264" y="576"/>
                </a:lnTo>
                <a:lnTo>
                  <a:pt x="266" y="574"/>
                </a:lnTo>
                <a:lnTo>
                  <a:pt x="268" y="571"/>
                </a:lnTo>
                <a:lnTo>
                  <a:pt x="270" y="569"/>
                </a:lnTo>
                <a:lnTo>
                  <a:pt x="272" y="567"/>
                </a:lnTo>
                <a:lnTo>
                  <a:pt x="274" y="564"/>
                </a:lnTo>
                <a:lnTo>
                  <a:pt x="276" y="562"/>
                </a:lnTo>
                <a:lnTo>
                  <a:pt x="278" y="559"/>
                </a:lnTo>
                <a:lnTo>
                  <a:pt x="280" y="556"/>
                </a:lnTo>
                <a:lnTo>
                  <a:pt x="282" y="554"/>
                </a:lnTo>
                <a:lnTo>
                  <a:pt x="284" y="551"/>
                </a:lnTo>
                <a:lnTo>
                  <a:pt x="286" y="548"/>
                </a:lnTo>
                <a:lnTo>
                  <a:pt x="288" y="545"/>
                </a:lnTo>
                <a:lnTo>
                  <a:pt x="290" y="542"/>
                </a:lnTo>
                <a:lnTo>
                  <a:pt x="292" y="539"/>
                </a:lnTo>
                <a:lnTo>
                  <a:pt x="294" y="536"/>
                </a:lnTo>
                <a:lnTo>
                  <a:pt x="296" y="533"/>
                </a:lnTo>
                <a:lnTo>
                  <a:pt x="298" y="530"/>
                </a:lnTo>
                <a:lnTo>
                  <a:pt x="300" y="527"/>
                </a:lnTo>
                <a:lnTo>
                  <a:pt x="302" y="524"/>
                </a:lnTo>
                <a:lnTo>
                  <a:pt x="304" y="520"/>
                </a:lnTo>
                <a:lnTo>
                  <a:pt x="306" y="517"/>
                </a:lnTo>
                <a:lnTo>
                  <a:pt x="308" y="514"/>
                </a:lnTo>
                <a:lnTo>
                  <a:pt x="310" y="510"/>
                </a:lnTo>
                <a:lnTo>
                  <a:pt x="312" y="507"/>
                </a:lnTo>
                <a:lnTo>
                  <a:pt x="314" y="503"/>
                </a:lnTo>
                <a:lnTo>
                  <a:pt x="316" y="500"/>
                </a:lnTo>
                <a:lnTo>
                  <a:pt x="318" y="496"/>
                </a:lnTo>
                <a:lnTo>
                  <a:pt x="320" y="493"/>
                </a:lnTo>
                <a:lnTo>
                  <a:pt x="322" y="489"/>
                </a:lnTo>
                <a:lnTo>
                  <a:pt x="324" y="485"/>
                </a:lnTo>
                <a:lnTo>
                  <a:pt x="326" y="482"/>
                </a:lnTo>
                <a:lnTo>
                  <a:pt x="328" y="478"/>
                </a:lnTo>
                <a:lnTo>
                  <a:pt x="330" y="474"/>
                </a:lnTo>
                <a:lnTo>
                  <a:pt x="332" y="470"/>
                </a:lnTo>
                <a:lnTo>
                  <a:pt x="334" y="466"/>
                </a:lnTo>
                <a:lnTo>
                  <a:pt x="336" y="462"/>
                </a:lnTo>
                <a:lnTo>
                  <a:pt x="338" y="458"/>
                </a:lnTo>
                <a:lnTo>
                  <a:pt x="340" y="454"/>
                </a:lnTo>
                <a:lnTo>
                  <a:pt x="342" y="450"/>
                </a:lnTo>
                <a:lnTo>
                  <a:pt x="344" y="446"/>
                </a:lnTo>
                <a:lnTo>
                  <a:pt x="346" y="442"/>
                </a:lnTo>
                <a:lnTo>
                  <a:pt x="348" y="438"/>
                </a:lnTo>
                <a:lnTo>
                  <a:pt x="350" y="434"/>
                </a:lnTo>
                <a:lnTo>
                  <a:pt x="352" y="430"/>
                </a:lnTo>
                <a:lnTo>
                  <a:pt x="354" y="426"/>
                </a:lnTo>
                <a:lnTo>
                  <a:pt x="356" y="422"/>
                </a:lnTo>
                <a:lnTo>
                  <a:pt x="358" y="417"/>
                </a:lnTo>
                <a:lnTo>
                  <a:pt x="360" y="413"/>
                </a:lnTo>
                <a:lnTo>
                  <a:pt x="362" y="409"/>
                </a:lnTo>
                <a:lnTo>
                  <a:pt x="364" y="404"/>
                </a:lnTo>
                <a:lnTo>
                  <a:pt x="366" y="400"/>
                </a:lnTo>
                <a:lnTo>
                  <a:pt x="368" y="396"/>
                </a:lnTo>
                <a:lnTo>
                  <a:pt x="370" y="391"/>
                </a:lnTo>
                <a:lnTo>
                  <a:pt x="372" y="387"/>
                </a:lnTo>
                <a:lnTo>
                  <a:pt x="374" y="383"/>
                </a:lnTo>
                <a:lnTo>
                  <a:pt x="376" y="378"/>
                </a:lnTo>
                <a:lnTo>
                  <a:pt x="378" y="374"/>
                </a:lnTo>
                <a:lnTo>
                  <a:pt x="380" y="369"/>
                </a:lnTo>
                <a:lnTo>
                  <a:pt x="382" y="365"/>
                </a:lnTo>
                <a:lnTo>
                  <a:pt x="384" y="360"/>
                </a:lnTo>
                <a:lnTo>
                  <a:pt x="386" y="356"/>
                </a:lnTo>
                <a:lnTo>
                  <a:pt x="388" y="351"/>
                </a:lnTo>
                <a:lnTo>
                  <a:pt x="390" y="347"/>
                </a:lnTo>
                <a:lnTo>
                  <a:pt x="392" y="342"/>
                </a:lnTo>
                <a:lnTo>
                  <a:pt x="394" y="338"/>
                </a:lnTo>
                <a:lnTo>
                  <a:pt x="396" y="333"/>
                </a:lnTo>
                <a:lnTo>
                  <a:pt x="398" y="329"/>
                </a:lnTo>
                <a:lnTo>
                  <a:pt x="400" y="324"/>
                </a:lnTo>
                <a:lnTo>
                  <a:pt x="402" y="320"/>
                </a:lnTo>
                <a:lnTo>
                  <a:pt x="404" y="315"/>
                </a:lnTo>
                <a:lnTo>
                  <a:pt x="406" y="311"/>
                </a:lnTo>
                <a:lnTo>
                  <a:pt x="408" y="306"/>
                </a:lnTo>
                <a:lnTo>
                  <a:pt x="410" y="302"/>
                </a:lnTo>
                <a:lnTo>
                  <a:pt x="412" y="297"/>
                </a:lnTo>
                <a:lnTo>
                  <a:pt x="414" y="293"/>
                </a:lnTo>
                <a:lnTo>
                  <a:pt x="416" y="288"/>
                </a:lnTo>
                <a:lnTo>
                  <a:pt x="418" y="284"/>
                </a:lnTo>
                <a:lnTo>
                  <a:pt x="420" y="279"/>
                </a:lnTo>
                <a:lnTo>
                  <a:pt x="422" y="275"/>
                </a:lnTo>
                <a:lnTo>
                  <a:pt x="424" y="270"/>
                </a:lnTo>
                <a:lnTo>
                  <a:pt x="426" y="266"/>
                </a:lnTo>
                <a:lnTo>
                  <a:pt x="428" y="261"/>
                </a:lnTo>
                <a:lnTo>
                  <a:pt x="430" y="257"/>
                </a:lnTo>
                <a:lnTo>
                  <a:pt x="432" y="252"/>
                </a:lnTo>
                <a:lnTo>
                  <a:pt x="434" y="248"/>
                </a:lnTo>
                <a:lnTo>
                  <a:pt x="436" y="243"/>
                </a:lnTo>
                <a:lnTo>
                  <a:pt x="438" y="239"/>
                </a:lnTo>
                <a:lnTo>
                  <a:pt x="440" y="234"/>
                </a:lnTo>
                <a:lnTo>
                  <a:pt x="442" y="230"/>
                </a:lnTo>
                <a:lnTo>
                  <a:pt x="444" y="226"/>
                </a:lnTo>
                <a:lnTo>
                  <a:pt x="446" y="221"/>
                </a:lnTo>
                <a:lnTo>
                  <a:pt x="448" y="217"/>
                </a:lnTo>
                <a:lnTo>
                  <a:pt x="450" y="213"/>
                </a:lnTo>
                <a:lnTo>
                  <a:pt x="452" y="208"/>
                </a:lnTo>
                <a:lnTo>
                  <a:pt x="454" y="204"/>
                </a:lnTo>
                <a:lnTo>
                  <a:pt x="456" y="200"/>
                </a:lnTo>
                <a:lnTo>
                  <a:pt x="458" y="195"/>
                </a:lnTo>
                <a:lnTo>
                  <a:pt x="460" y="191"/>
                </a:lnTo>
                <a:lnTo>
                  <a:pt x="462" y="187"/>
                </a:lnTo>
                <a:lnTo>
                  <a:pt x="464" y="183"/>
                </a:lnTo>
                <a:lnTo>
                  <a:pt x="466" y="179"/>
                </a:lnTo>
                <a:lnTo>
                  <a:pt x="468" y="175"/>
                </a:lnTo>
                <a:lnTo>
                  <a:pt x="470" y="171"/>
                </a:lnTo>
                <a:lnTo>
                  <a:pt x="472" y="167"/>
                </a:lnTo>
                <a:lnTo>
                  <a:pt x="474" y="163"/>
                </a:lnTo>
                <a:lnTo>
                  <a:pt x="476" y="159"/>
                </a:lnTo>
                <a:lnTo>
                  <a:pt x="478" y="155"/>
                </a:lnTo>
                <a:lnTo>
                  <a:pt x="480" y="151"/>
                </a:lnTo>
                <a:lnTo>
                  <a:pt x="482" y="147"/>
                </a:lnTo>
                <a:lnTo>
                  <a:pt x="484" y="143"/>
                </a:lnTo>
                <a:lnTo>
                  <a:pt x="486" y="139"/>
                </a:lnTo>
                <a:lnTo>
                  <a:pt x="488" y="135"/>
                </a:lnTo>
                <a:lnTo>
                  <a:pt x="490" y="132"/>
                </a:lnTo>
                <a:lnTo>
                  <a:pt x="492" y="128"/>
                </a:lnTo>
                <a:lnTo>
                  <a:pt x="494" y="124"/>
                </a:lnTo>
                <a:lnTo>
                  <a:pt x="496" y="121"/>
                </a:lnTo>
                <a:lnTo>
                  <a:pt x="498" y="117"/>
                </a:lnTo>
                <a:lnTo>
                  <a:pt x="500" y="114"/>
                </a:lnTo>
                <a:lnTo>
                  <a:pt x="502" y="110"/>
                </a:lnTo>
                <a:lnTo>
                  <a:pt x="504" y="107"/>
                </a:lnTo>
                <a:lnTo>
                  <a:pt x="506" y="103"/>
                </a:lnTo>
                <a:lnTo>
                  <a:pt x="508" y="100"/>
                </a:lnTo>
                <a:lnTo>
                  <a:pt x="510" y="96"/>
                </a:lnTo>
                <a:lnTo>
                  <a:pt x="512" y="93"/>
                </a:lnTo>
                <a:lnTo>
                  <a:pt x="514" y="90"/>
                </a:lnTo>
                <a:lnTo>
                  <a:pt x="516" y="87"/>
                </a:lnTo>
                <a:lnTo>
                  <a:pt x="518" y="84"/>
                </a:lnTo>
                <a:lnTo>
                  <a:pt x="520" y="81"/>
                </a:lnTo>
                <a:lnTo>
                  <a:pt x="522" y="78"/>
                </a:lnTo>
                <a:lnTo>
                  <a:pt x="524" y="75"/>
                </a:lnTo>
                <a:lnTo>
                  <a:pt x="526" y="72"/>
                </a:lnTo>
                <a:lnTo>
                  <a:pt x="528" y="69"/>
                </a:lnTo>
                <a:lnTo>
                  <a:pt x="530" y="66"/>
                </a:lnTo>
                <a:lnTo>
                  <a:pt x="532" y="63"/>
                </a:lnTo>
                <a:lnTo>
                  <a:pt x="534" y="60"/>
                </a:lnTo>
                <a:lnTo>
                  <a:pt x="536" y="58"/>
                </a:lnTo>
                <a:lnTo>
                  <a:pt x="538" y="55"/>
                </a:lnTo>
                <a:lnTo>
                  <a:pt x="540" y="53"/>
                </a:lnTo>
                <a:lnTo>
                  <a:pt x="542" y="50"/>
                </a:lnTo>
                <a:lnTo>
                  <a:pt x="544" y="48"/>
                </a:lnTo>
                <a:lnTo>
                  <a:pt x="546" y="45"/>
                </a:lnTo>
                <a:lnTo>
                  <a:pt x="548" y="43"/>
                </a:lnTo>
                <a:lnTo>
                  <a:pt x="550" y="41"/>
                </a:lnTo>
                <a:lnTo>
                  <a:pt x="552" y="38"/>
                </a:lnTo>
                <a:lnTo>
                  <a:pt x="554" y="36"/>
                </a:lnTo>
                <a:lnTo>
                  <a:pt x="556" y="34"/>
                </a:lnTo>
                <a:lnTo>
                  <a:pt x="558" y="32"/>
                </a:lnTo>
                <a:lnTo>
                  <a:pt x="560" y="30"/>
                </a:lnTo>
                <a:lnTo>
                  <a:pt x="562" y="28"/>
                </a:lnTo>
                <a:lnTo>
                  <a:pt x="564" y="26"/>
                </a:lnTo>
                <a:lnTo>
                  <a:pt x="566" y="24"/>
                </a:lnTo>
                <a:lnTo>
                  <a:pt x="568" y="23"/>
                </a:lnTo>
                <a:lnTo>
                  <a:pt x="570" y="21"/>
                </a:lnTo>
                <a:lnTo>
                  <a:pt x="572" y="19"/>
                </a:lnTo>
                <a:lnTo>
                  <a:pt x="574" y="18"/>
                </a:lnTo>
                <a:lnTo>
                  <a:pt x="576" y="16"/>
                </a:lnTo>
                <a:lnTo>
                  <a:pt x="578" y="15"/>
                </a:lnTo>
                <a:lnTo>
                  <a:pt x="580" y="14"/>
                </a:lnTo>
                <a:lnTo>
                  <a:pt x="582" y="12"/>
                </a:lnTo>
                <a:lnTo>
                  <a:pt x="584" y="11"/>
                </a:lnTo>
                <a:lnTo>
                  <a:pt x="586" y="10"/>
                </a:lnTo>
                <a:lnTo>
                  <a:pt x="588" y="9"/>
                </a:lnTo>
                <a:lnTo>
                  <a:pt x="590" y="8"/>
                </a:lnTo>
                <a:lnTo>
                  <a:pt x="592" y="7"/>
                </a:lnTo>
                <a:lnTo>
                  <a:pt x="594" y="6"/>
                </a:lnTo>
                <a:lnTo>
                  <a:pt x="596" y="5"/>
                </a:lnTo>
                <a:lnTo>
                  <a:pt x="598" y="4"/>
                </a:lnTo>
                <a:lnTo>
                  <a:pt x="600" y="3"/>
                </a:lnTo>
                <a:lnTo>
                  <a:pt x="602" y="3"/>
                </a:lnTo>
                <a:lnTo>
                  <a:pt x="604" y="2"/>
                </a:lnTo>
                <a:lnTo>
                  <a:pt x="606" y="2"/>
                </a:lnTo>
                <a:lnTo>
                  <a:pt x="608" y="1"/>
                </a:lnTo>
                <a:lnTo>
                  <a:pt x="610" y="1"/>
                </a:lnTo>
                <a:lnTo>
                  <a:pt x="612" y="1"/>
                </a:lnTo>
                <a:lnTo>
                  <a:pt x="614" y="0"/>
                </a:lnTo>
                <a:lnTo>
                  <a:pt x="616" y="0"/>
                </a:lnTo>
                <a:lnTo>
                  <a:pt x="618" y="0"/>
                </a:lnTo>
                <a:lnTo>
                  <a:pt x="620" y="0"/>
                </a:lnTo>
                <a:lnTo>
                  <a:pt x="622" y="0"/>
                </a:lnTo>
                <a:lnTo>
                  <a:pt x="624" y="0"/>
                </a:lnTo>
                <a:lnTo>
                  <a:pt x="626" y="0"/>
                </a:lnTo>
                <a:lnTo>
                  <a:pt x="628" y="0"/>
                </a:lnTo>
                <a:lnTo>
                  <a:pt x="630" y="1"/>
                </a:lnTo>
                <a:lnTo>
                  <a:pt x="632" y="1"/>
                </a:lnTo>
                <a:lnTo>
                  <a:pt x="634" y="2"/>
                </a:lnTo>
                <a:lnTo>
                  <a:pt x="636" y="2"/>
                </a:lnTo>
                <a:lnTo>
                  <a:pt x="638" y="3"/>
                </a:lnTo>
                <a:lnTo>
                  <a:pt x="640" y="3"/>
                </a:lnTo>
                <a:lnTo>
                  <a:pt x="642" y="4"/>
                </a:lnTo>
                <a:lnTo>
                  <a:pt x="644" y="5"/>
                </a:lnTo>
                <a:lnTo>
                  <a:pt x="646" y="5"/>
                </a:lnTo>
                <a:lnTo>
                  <a:pt x="648" y="6"/>
                </a:lnTo>
                <a:lnTo>
                  <a:pt x="650" y="7"/>
                </a:lnTo>
                <a:lnTo>
                  <a:pt x="652" y="8"/>
                </a:lnTo>
                <a:lnTo>
                  <a:pt x="654" y="9"/>
                </a:lnTo>
                <a:lnTo>
                  <a:pt x="656" y="10"/>
                </a:lnTo>
                <a:lnTo>
                  <a:pt x="658" y="12"/>
                </a:lnTo>
                <a:lnTo>
                  <a:pt x="660" y="13"/>
                </a:lnTo>
                <a:lnTo>
                  <a:pt x="662" y="14"/>
                </a:lnTo>
                <a:lnTo>
                  <a:pt x="664" y="16"/>
                </a:lnTo>
                <a:lnTo>
                  <a:pt x="666" y="17"/>
                </a:lnTo>
                <a:lnTo>
                  <a:pt x="668" y="19"/>
                </a:lnTo>
                <a:lnTo>
                  <a:pt x="670" y="20"/>
                </a:lnTo>
                <a:lnTo>
                  <a:pt x="672" y="22"/>
                </a:lnTo>
                <a:lnTo>
                  <a:pt x="674" y="24"/>
                </a:lnTo>
                <a:lnTo>
                  <a:pt x="676" y="25"/>
                </a:lnTo>
                <a:lnTo>
                  <a:pt x="678" y="27"/>
                </a:lnTo>
                <a:lnTo>
                  <a:pt x="680" y="29"/>
                </a:lnTo>
                <a:lnTo>
                  <a:pt x="682" y="31"/>
                </a:lnTo>
                <a:lnTo>
                  <a:pt x="684" y="33"/>
                </a:lnTo>
                <a:lnTo>
                  <a:pt x="686" y="35"/>
                </a:lnTo>
                <a:lnTo>
                  <a:pt x="688" y="37"/>
                </a:lnTo>
                <a:lnTo>
                  <a:pt x="690" y="40"/>
                </a:lnTo>
                <a:lnTo>
                  <a:pt x="692" y="42"/>
                </a:lnTo>
                <a:lnTo>
                  <a:pt x="694" y="44"/>
                </a:lnTo>
                <a:lnTo>
                  <a:pt x="696" y="46"/>
                </a:lnTo>
                <a:lnTo>
                  <a:pt x="698" y="49"/>
                </a:lnTo>
                <a:lnTo>
                  <a:pt x="700" y="51"/>
                </a:lnTo>
                <a:lnTo>
                  <a:pt x="702" y="54"/>
                </a:lnTo>
                <a:lnTo>
                  <a:pt x="704" y="57"/>
                </a:lnTo>
                <a:lnTo>
                  <a:pt x="706" y="59"/>
                </a:lnTo>
                <a:lnTo>
                  <a:pt x="708" y="62"/>
                </a:lnTo>
                <a:lnTo>
                  <a:pt x="710" y="65"/>
                </a:lnTo>
                <a:lnTo>
                  <a:pt x="712" y="67"/>
                </a:lnTo>
                <a:lnTo>
                  <a:pt x="714" y="70"/>
                </a:lnTo>
                <a:lnTo>
                  <a:pt x="716" y="73"/>
                </a:lnTo>
                <a:lnTo>
                  <a:pt x="718" y="76"/>
                </a:lnTo>
                <a:lnTo>
                  <a:pt x="720" y="79"/>
                </a:lnTo>
                <a:lnTo>
                  <a:pt x="722" y="82"/>
                </a:lnTo>
                <a:lnTo>
                  <a:pt x="724" y="85"/>
                </a:lnTo>
                <a:lnTo>
                  <a:pt x="726" y="88"/>
                </a:lnTo>
                <a:lnTo>
                  <a:pt x="728" y="92"/>
                </a:lnTo>
                <a:lnTo>
                  <a:pt x="730" y="95"/>
                </a:lnTo>
                <a:lnTo>
                  <a:pt x="732" y="98"/>
                </a:lnTo>
                <a:lnTo>
                  <a:pt x="734" y="102"/>
                </a:lnTo>
                <a:lnTo>
                  <a:pt x="736" y="105"/>
                </a:lnTo>
                <a:lnTo>
                  <a:pt x="738" y="108"/>
                </a:lnTo>
                <a:lnTo>
                  <a:pt x="740" y="112"/>
                </a:lnTo>
                <a:lnTo>
                  <a:pt x="742" y="115"/>
                </a:lnTo>
                <a:lnTo>
                  <a:pt x="744" y="119"/>
                </a:lnTo>
                <a:lnTo>
                  <a:pt x="746" y="123"/>
                </a:lnTo>
                <a:lnTo>
                  <a:pt x="748" y="126"/>
                </a:lnTo>
                <a:lnTo>
                  <a:pt x="750" y="130"/>
                </a:lnTo>
                <a:lnTo>
                  <a:pt x="752" y="134"/>
                </a:lnTo>
                <a:lnTo>
                  <a:pt x="754" y="137"/>
                </a:lnTo>
                <a:lnTo>
                  <a:pt x="756" y="141"/>
                </a:lnTo>
                <a:lnTo>
                  <a:pt x="758" y="145"/>
                </a:lnTo>
                <a:lnTo>
                  <a:pt x="760" y="149"/>
                </a:lnTo>
                <a:lnTo>
                  <a:pt x="762" y="153"/>
                </a:lnTo>
                <a:lnTo>
                  <a:pt x="764" y="157"/>
                </a:lnTo>
                <a:lnTo>
                  <a:pt x="766" y="161"/>
                </a:lnTo>
                <a:lnTo>
                  <a:pt x="768" y="165"/>
                </a:lnTo>
                <a:lnTo>
                  <a:pt x="770" y="169"/>
                </a:lnTo>
                <a:lnTo>
                  <a:pt x="772" y="173"/>
                </a:lnTo>
                <a:lnTo>
                  <a:pt x="774" y="177"/>
                </a:lnTo>
                <a:lnTo>
                  <a:pt x="776" y="181"/>
                </a:lnTo>
                <a:lnTo>
                  <a:pt x="778" y="185"/>
                </a:lnTo>
                <a:lnTo>
                  <a:pt x="780" y="189"/>
                </a:lnTo>
                <a:lnTo>
                  <a:pt x="782" y="194"/>
                </a:lnTo>
                <a:lnTo>
                  <a:pt x="784" y="198"/>
                </a:lnTo>
                <a:lnTo>
                  <a:pt x="786" y="202"/>
                </a:lnTo>
                <a:lnTo>
                  <a:pt x="788" y="206"/>
                </a:lnTo>
                <a:lnTo>
                  <a:pt x="790" y="211"/>
                </a:lnTo>
                <a:lnTo>
                  <a:pt x="792" y="215"/>
                </a:lnTo>
                <a:lnTo>
                  <a:pt x="794" y="219"/>
                </a:lnTo>
                <a:lnTo>
                  <a:pt x="796" y="224"/>
                </a:lnTo>
                <a:lnTo>
                  <a:pt x="798" y="228"/>
                </a:lnTo>
                <a:lnTo>
                  <a:pt x="800" y="232"/>
                </a:lnTo>
                <a:lnTo>
                  <a:pt x="802" y="237"/>
                </a:lnTo>
                <a:lnTo>
                  <a:pt x="804" y="241"/>
                </a:lnTo>
                <a:lnTo>
                  <a:pt x="806" y="246"/>
                </a:lnTo>
                <a:lnTo>
                  <a:pt x="808" y="250"/>
                </a:lnTo>
                <a:lnTo>
                  <a:pt x="810" y="255"/>
                </a:lnTo>
                <a:lnTo>
                  <a:pt x="812" y="259"/>
                </a:lnTo>
                <a:lnTo>
                  <a:pt x="814" y="263"/>
                </a:lnTo>
                <a:lnTo>
                  <a:pt x="816" y="268"/>
                </a:lnTo>
                <a:lnTo>
                  <a:pt x="818" y="272"/>
                </a:lnTo>
                <a:lnTo>
                  <a:pt x="820" y="277"/>
                </a:lnTo>
                <a:lnTo>
                  <a:pt x="822" y="282"/>
                </a:lnTo>
                <a:lnTo>
                  <a:pt x="824" y="286"/>
                </a:lnTo>
                <a:lnTo>
                  <a:pt x="826" y="291"/>
                </a:lnTo>
                <a:lnTo>
                  <a:pt x="828" y="295"/>
                </a:lnTo>
                <a:lnTo>
                  <a:pt x="830" y="300"/>
                </a:lnTo>
                <a:lnTo>
                  <a:pt x="832" y="304"/>
                </a:lnTo>
                <a:lnTo>
                  <a:pt x="834" y="309"/>
                </a:lnTo>
                <a:lnTo>
                  <a:pt x="836" y="313"/>
                </a:lnTo>
                <a:lnTo>
                  <a:pt x="838" y="318"/>
                </a:lnTo>
                <a:lnTo>
                  <a:pt x="840" y="322"/>
                </a:lnTo>
                <a:lnTo>
                  <a:pt x="842" y="327"/>
                </a:lnTo>
                <a:lnTo>
                  <a:pt x="844" y="331"/>
                </a:lnTo>
                <a:lnTo>
                  <a:pt x="846" y="336"/>
                </a:lnTo>
                <a:lnTo>
                  <a:pt x="848" y="340"/>
                </a:lnTo>
                <a:lnTo>
                  <a:pt x="850" y="345"/>
                </a:lnTo>
                <a:lnTo>
                  <a:pt x="852" y="349"/>
                </a:lnTo>
                <a:lnTo>
                  <a:pt x="854" y="354"/>
                </a:lnTo>
                <a:lnTo>
                  <a:pt x="856" y="358"/>
                </a:lnTo>
                <a:lnTo>
                  <a:pt x="858" y="363"/>
                </a:lnTo>
                <a:lnTo>
                  <a:pt x="860" y="367"/>
                </a:lnTo>
                <a:lnTo>
                  <a:pt x="862" y="372"/>
                </a:lnTo>
                <a:lnTo>
                  <a:pt x="864" y="376"/>
                </a:lnTo>
                <a:lnTo>
                  <a:pt x="866" y="381"/>
                </a:lnTo>
                <a:lnTo>
                  <a:pt x="868" y="385"/>
                </a:lnTo>
                <a:lnTo>
                  <a:pt x="870" y="389"/>
                </a:lnTo>
                <a:lnTo>
                  <a:pt x="872" y="394"/>
                </a:lnTo>
                <a:lnTo>
                  <a:pt x="874" y="398"/>
                </a:lnTo>
                <a:lnTo>
                  <a:pt x="876" y="402"/>
                </a:lnTo>
                <a:lnTo>
                  <a:pt x="878" y="407"/>
                </a:lnTo>
                <a:lnTo>
                  <a:pt x="880" y="411"/>
                </a:lnTo>
                <a:lnTo>
                  <a:pt x="882" y="415"/>
                </a:lnTo>
                <a:lnTo>
                  <a:pt x="884" y="420"/>
                </a:lnTo>
                <a:lnTo>
                  <a:pt x="886" y="424"/>
                </a:lnTo>
                <a:lnTo>
                  <a:pt x="888" y="428"/>
                </a:lnTo>
                <a:lnTo>
                  <a:pt x="890" y="432"/>
                </a:lnTo>
                <a:lnTo>
                  <a:pt x="892" y="436"/>
                </a:lnTo>
                <a:lnTo>
                  <a:pt x="894" y="440"/>
                </a:lnTo>
                <a:lnTo>
                  <a:pt x="896" y="444"/>
                </a:lnTo>
                <a:lnTo>
                  <a:pt x="898" y="449"/>
                </a:lnTo>
                <a:lnTo>
                  <a:pt x="900" y="453"/>
                </a:lnTo>
                <a:lnTo>
                  <a:pt x="902" y="457"/>
                </a:lnTo>
                <a:lnTo>
                  <a:pt x="904" y="460"/>
                </a:lnTo>
                <a:lnTo>
                  <a:pt x="906" y="464"/>
                </a:lnTo>
                <a:lnTo>
                  <a:pt x="908" y="468"/>
                </a:lnTo>
                <a:lnTo>
                  <a:pt x="910" y="472"/>
                </a:lnTo>
                <a:lnTo>
                  <a:pt x="912" y="476"/>
                </a:lnTo>
                <a:lnTo>
                  <a:pt x="914" y="480"/>
                </a:lnTo>
                <a:lnTo>
                  <a:pt x="916" y="484"/>
                </a:lnTo>
                <a:lnTo>
                  <a:pt x="918" y="487"/>
                </a:lnTo>
                <a:lnTo>
                  <a:pt x="920" y="491"/>
                </a:lnTo>
                <a:lnTo>
                  <a:pt x="922" y="495"/>
                </a:lnTo>
                <a:lnTo>
                  <a:pt x="924" y="498"/>
                </a:lnTo>
                <a:lnTo>
                  <a:pt x="926" y="502"/>
                </a:lnTo>
                <a:lnTo>
                  <a:pt x="928" y="505"/>
                </a:lnTo>
                <a:lnTo>
                  <a:pt x="930" y="509"/>
                </a:lnTo>
                <a:lnTo>
                  <a:pt x="932" y="512"/>
                </a:lnTo>
                <a:lnTo>
                  <a:pt x="934" y="515"/>
                </a:lnTo>
                <a:lnTo>
                  <a:pt x="936" y="519"/>
                </a:lnTo>
                <a:lnTo>
                  <a:pt x="938" y="522"/>
                </a:lnTo>
                <a:lnTo>
                  <a:pt x="940" y="525"/>
                </a:lnTo>
                <a:lnTo>
                  <a:pt x="942" y="528"/>
                </a:lnTo>
                <a:lnTo>
                  <a:pt x="944" y="532"/>
                </a:lnTo>
                <a:lnTo>
                  <a:pt x="946" y="535"/>
                </a:lnTo>
                <a:lnTo>
                  <a:pt x="948" y="538"/>
                </a:lnTo>
                <a:lnTo>
                  <a:pt x="950" y="541"/>
                </a:lnTo>
                <a:lnTo>
                  <a:pt x="952" y="544"/>
                </a:lnTo>
                <a:lnTo>
                  <a:pt x="954" y="547"/>
                </a:lnTo>
                <a:lnTo>
                  <a:pt x="956" y="549"/>
                </a:lnTo>
                <a:lnTo>
                  <a:pt x="958" y="552"/>
                </a:lnTo>
                <a:lnTo>
                  <a:pt x="960" y="555"/>
                </a:lnTo>
                <a:lnTo>
                  <a:pt x="962" y="558"/>
                </a:lnTo>
                <a:lnTo>
                  <a:pt x="964" y="560"/>
                </a:lnTo>
                <a:lnTo>
                  <a:pt x="966" y="563"/>
                </a:lnTo>
                <a:lnTo>
                  <a:pt x="968" y="565"/>
                </a:lnTo>
                <a:lnTo>
                  <a:pt x="970" y="568"/>
                </a:lnTo>
                <a:lnTo>
                  <a:pt x="972" y="570"/>
                </a:lnTo>
                <a:lnTo>
                  <a:pt x="974" y="573"/>
                </a:lnTo>
                <a:lnTo>
                  <a:pt x="976" y="575"/>
                </a:lnTo>
                <a:lnTo>
                  <a:pt x="978" y="577"/>
                </a:lnTo>
                <a:lnTo>
                  <a:pt x="980" y="579"/>
                </a:lnTo>
                <a:lnTo>
                  <a:pt x="982" y="581"/>
                </a:lnTo>
                <a:lnTo>
                  <a:pt x="984" y="584"/>
                </a:lnTo>
                <a:lnTo>
                  <a:pt x="986" y="586"/>
                </a:lnTo>
                <a:lnTo>
                  <a:pt x="988" y="587"/>
                </a:lnTo>
                <a:lnTo>
                  <a:pt x="990" y="589"/>
                </a:lnTo>
                <a:lnTo>
                  <a:pt x="992" y="591"/>
                </a:lnTo>
                <a:lnTo>
                  <a:pt x="994" y="593"/>
                </a:lnTo>
                <a:lnTo>
                  <a:pt x="996" y="595"/>
                </a:lnTo>
                <a:lnTo>
                  <a:pt x="998" y="596"/>
                </a:lnTo>
                <a:lnTo>
                  <a:pt x="1000" y="598"/>
                </a:lnTo>
                <a:lnTo>
                  <a:pt x="1002" y="599"/>
                </a:lnTo>
                <a:lnTo>
                  <a:pt x="1004" y="601"/>
                </a:lnTo>
                <a:lnTo>
                  <a:pt x="1006" y="602"/>
                </a:lnTo>
                <a:lnTo>
                  <a:pt x="1008" y="603"/>
                </a:lnTo>
                <a:lnTo>
                  <a:pt x="1010" y="605"/>
                </a:lnTo>
                <a:lnTo>
                  <a:pt x="1012" y="606"/>
                </a:lnTo>
                <a:lnTo>
                  <a:pt x="1014" y="607"/>
                </a:lnTo>
                <a:lnTo>
                  <a:pt x="1016" y="608"/>
                </a:lnTo>
                <a:lnTo>
                  <a:pt x="1018" y="609"/>
                </a:lnTo>
                <a:lnTo>
                  <a:pt x="1020" y="610"/>
                </a:lnTo>
                <a:lnTo>
                  <a:pt x="1022" y="611"/>
                </a:lnTo>
                <a:lnTo>
                  <a:pt x="1024" y="612"/>
                </a:lnTo>
                <a:lnTo>
                  <a:pt x="1026" y="612"/>
                </a:lnTo>
                <a:lnTo>
                  <a:pt x="1028" y="613"/>
                </a:lnTo>
                <a:lnTo>
                  <a:pt x="1030" y="614"/>
                </a:lnTo>
                <a:lnTo>
                  <a:pt x="1032" y="614"/>
                </a:lnTo>
                <a:lnTo>
                  <a:pt x="1034" y="615"/>
                </a:lnTo>
                <a:lnTo>
                  <a:pt x="1036" y="615"/>
                </a:lnTo>
                <a:lnTo>
                  <a:pt x="1038" y="615"/>
                </a:lnTo>
                <a:lnTo>
                  <a:pt x="1040" y="616"/>
                </a:lnTo>
                <a:lnTo>
                  <a:pt x="1042" y="616"/>
                </a:lnTo>
                <a:lnTo>
                  <a:pt x="1044" y="616"/>
                </a:lnTo>
                <a:lnTo>
                  <a:pt x="1046" y="616"/>
                </a:lnTo>
                <a:lnTo>
                  <a:pt x="1048" y="616"/>
                </a:lnTo>
                <a:lnTo>
                  <a:pt x="1050" y="616"/>
                </a:lnTo>
                <a:lnTo>
                  <a:pt x="1052" y="616"/>
                </a:lnTo>
                <a:lnTo>
                  <a:pt x="1054" y="616"/>
                </a:lnTo>
                <a:lnTo>
                  <a:pt x="1056" y="615"/>
                </a:lnTo>
                <a:lnTo>
                  <a:pt x="1058" y="615"/>
                </a:lnTo>
                <a:lnTo>
                  <a:pt x="1060" y="615"/>
                </a:lnTo>
                <a:lnTo>
                  <a:pt x="1062" y="614"/>
                </a:lnTo>
                <a:lnTo>
                  <a:pt x="1064" y="614"/>
                </a:lnTo>
                <a:lnTo>
                  <a:pt x="1066" y="613"/>
                </a:lnTo>
                <a:lnTo>
                  <a:pt x="1068" y="612"/>
                </a:lnTo>
                <a:lnTo>
                  <a:pt x="1070" y="612"/>
                </a:lnTo>
                <a:lnTo>
                  <a:pt x="1072" y="611"/>
                </a:lnTo>
                <a:lnTo>
                  <a:pt x="1074" y="610"/>
                </a:lnTo>
                <a:lnTo>
                  <a:pt x="1076" y="609"/>
                </a:lnTo>
                <a:lnTo>
                  <a:pt x="1078" y="608"/>
                </a:lnTo>
                <a:lnTo>
                  <a:pt x="1080" y="607"/>
                </a:lnTo>
                <a:lnTo>
                  <a:pt x="1082" y="606"/>
                </a:lnTo>
                <a:lnTo>
                  <a:pt x="1084" y="605"/>
                </a:lnTo>
                <a:lnTo>
                  <a:pt x="1086" y="603"/>
                </a:lnTo>
                <a:lnTo>
                  <a:pt x="1088" y="602"/>
                </a:lnTo>
                <a:lnTo>
                  <a:pt x="1090" y="601"/>
                </a:lnTo>
                <a:lnTo>
                  <a:pt x="1092" y="599"/>
                </a:lnTo>
                <a:lnTo>
                  <a:pt x="1094" y="598"/>
                </a:lnTo>
                <a:lnTo>
                  <a:pt x="1096" y="596"/>
                </a:lnTo>
                <a:lnTo>
                  <a:pt x="1098" y="594"/>
                </a:lnTo>
                <a:lnTo>
                  <a:pt x="1100" y="593"/>
                </a:lnTo>
                <a:lnTo>
                  <a:pt x="1102" y="591"/>
                </a:lnTo>
                <a:lnTo>
                  <a:pt x="1104" y="589"/>
                </a:lnTo>
                <a:lnTo>
                  <a:pt x="1106" y="587"/>
                </a:lnTo>
                <a:lnTo>
                  <a:pt x="1108" y="585"/>
                </a:lnTo>
                <a:lnTo>
                  <a:pt x="1110" y="583"/>
                </a:lnTo>
                <a:lnTo>
                  <a:pt x="1112" y="581"/>
                </a:lnTo>
                <a:lnTo>
                  <a:pt x="1114" y="579"/>
                </a:lnTo>
                <a:lnTo>
                  <a:pt x="1116" y="577"/>
                </a:lnTo>
                <a:lnTo>
                  <a:pt x="1118" y="575"/>
                </a:lnTo>
                <a:lnTo>
                  <a:pt x="1120" y="572"/>
                </a:lnTo>
                <a:lnTo>
                  <a:pt x="1122" y="570"/>
                </a:lnTo>
                <a:lnTo>
                  <a:pt x="1124" y="568"/>
                </a:lnTo>
                <a:lnTo>
                  <a:pt x="1126" y="565"/>
                </a:lnTo>
                <a:lnTo>
                  <a:pt x="1128" y="563"/>
                </a:lnTo>
                <a:lnTo>
                  <a:pt x="1130" y="560"/>
                </a:lnTo>
                <a:lnTo>
                  <a:pt x="1132" y="557"/>
                </a:lnTo>
                <a:lnTo>
                  <a:pt x="1134" y="555"/>
                </a:lnTo>
                <a:lnTo>
                  <a:pt x="1136" y="552"/>
                </a:lnTo>
                <a:lnTo>
                  <a:pt x="1138" y="549"/>
                </a:lnTo>
                <a:lnTo>
                  <a:pt x="1140" y="546"/>
                </a:lnTo>
                <a:lnTo>
                  <a:pt x="1142" y="543"/>
                </a:lnTo>
                <a:lnTo>
                  <a:pt x="1144" y="541"/>
                </a:lnTo>
                <a:lnTo>
                  <a:pt x="1146" y="538"/>
                </a:lnTo>
                <a:lnTo>
                  <a:pt x="1148" y="534"/>
                </a:lnTo>
                <a:lnTo>
                  <a:pt x="1150" y="531"/>
                </a:lnTo>
                <a:lnTo>
                  <a:pt x="1152" y="528"/>
                </a:lnTo>
                <a:lnTo>
                  <a:pt x="1154" y="525"/>
                </a:lnTo>
                <a:lnTo>
                  <a:pt x="1156" y="522"/>
                </a:lnTo>
                <a:lnTo>
                  <a:pt x="1158" y="518"/>
                </a:lnTo>
                <a:lnTo>
                  <a:pt x="1160" y="515"/>
                </a:lnTo>
                <a:lnTo>
                  <a:pt x="1162" y="512"/>
                </a:lnTo>
                <a:lnTo>
                  <a:pt x="1164" y="508"/>
                </a:lnTo>
                <a:lnTo>
                  <a:pt x="1166" y="505"/>
                </a:lnTo>
                <a:lnTo>
                  <a:pt x="1168" y="501"/>
                </a:lnTo>
                <a:lnTo>
                  <a:pt x="1170" y="498"/>
                </a:lnTo>
                <a:lnTo>
                  <a:pt x="1172" y="494"/>
                </a:lnTo>
                <a:lnTo>
                  <a:pt x="1174" y="491"/>
                </a:lnTo>
                <a:lnTo>
                  <a:pt x="1176" y="487"/>
                </a:lnTo>
                <a:lnTo>
                  <a:pt x="1178" y="483"/>
                </a:lnTo>
                <a:lnTo>
                  <a:pt x="1180" y="479"/>
                </a:lnTo>
                <a:lnTo>
                  <a:pt x="1182" y="476"/>
                </a:lnTo>
                <a:lnTo>
                  <a:pt x="1184" y="472"/>
                </a:lnTo>
                <a:lnTo>
                  <a:pt x="1186" y="468"/>
                </a:lnTo>
                <a:lnTo>
                  <a:pt x="1188" y="464"/>
                </a:lnTo>
                <a:lnTo>
                  <a:pt x="1190" y="460"/>
                </a:lnTo>
                <a:lnTo>
                  <a:pt x="1192" y="456"/>
                </a:lnTo>
                <a:lnTo>
                  <a:pt x="1194" y="452"/>
                </a:lnTo>
                <a:lnTo>
                  <a:pt x="1196" y="448"/>
                </a:lnTo>
                <a:lnTo>
                  <a:pt x="1198" y="444"/>
                </a:lnTo>
                <a:lnTo>
                  <a:pt x="1200" y="440"/>
                </a:lnTo>
                <a:lnTo>
                  <a:pt x="1202" y="436"/>
                </a:lnTo>
                <a:lnTo>
                  <a:pt x="1204" y="432"/>
                </a:lnTo>
                <a:lnTo>
                  <a:pt x="1206" y="428"/>
                </a:lnTo>
                <a:lnTo>
                  <a:pt x="1208" y="423"/>
                </a:lnTo>
                <a:lnTo>
                  <a:pt x="1210" y="419"/>
                </a:lnTo>
                <a:lnTo>
                  <a:pt x="1212" y="415"/>
                </a:lnTo>
                <a:lnTo>
                  <a:pt x="1214" y="411"/>
                </a:lnTo>
                <a:lnTo>
                  <a:pt x="1216" y="406"/>
                </a:lnTo>
                <a:lnTo>
                  <a:pt x="1218" y="402"/>
                </a:lnTo>
                <a:lnTo>
                  <a:pt x="1220" y="398"/>
                </a:lnTo>
                <a:lnTo>
                  <a:pt x="1222" y="393"/>
                </a:lnTo>
                <a:lnTo>
                  <a:pt x="1224" y="389"/>
                </a:lnTo>
                <a:lnTo>
                  <a:pt x="1226" y="385"/>
                </a:lnTo>
                <a:lnTo>
                  <a:pt x="1228" y="380"/>
                </a:lnTo>
                <a:lnTo>
                  <a:pt x="1230" y="376"/>
                </a:lnTo>
                <a:lnTo>
                  <a:pt x="1232" y="371"/>
                </a:lnTo>
                <a:lnTo>
                  <a:pt x="1234" y="367"/>
                </a:lnTo>
                <a:lnTo>
                  <a:pt x="1236" y="362"/>
                </a:lnTo>
                <a:lnTo>
                  <a:pt x="1238" y="358"/>
                </a:lnTo>
                <a:lnTo>
                  <a:pt x="1240" y="354"/>
                </a:lnTo>
                <a:lnTo>
                  <a:pt x="1242" y="349"/>
                </a:lnTo>
                <a:lnTo>
                  <a:pt x="1244" y="345"/>
                </a:lnTo>
                <a:lnTo>
                  <a:pt x="1246" y="340"/>
                </a:lnTo>
                <a:lnTo>
                  <a:pt x="1248" y="336"/>
                </a:lnTo>
                <a:lnTo>
                  <a:pt x="1250" y="331"/>
                </a:lnTo>
                <a:lnTo>
                  <a:pt x="1252" y="326"/>
                </a:lnTo>
                <a:lnTo>
                  <a:pt x="1254" y="322"/>
                </a:lnTo>
                <a:lnTo>
                  <a:pt x="1256" y="317"/>
                </a:lnTo>
                <a:lnTo>
                  <a:pt x="1258" y="313"/>
                </a:lnTo>
                <a:lnTo>
                  <a:pt x="1260" y="308"/>
                </a:lnTo>
                <a:lnTo>
                  <a:pt x="1262" y="304"/>
                </a:lnTo>
                <a:lnTo>
                  <a:pt x="1264" y="299"/>
                </a:lnTo>
                <a:lnTo>
                  <a:pt x="1266" y="295"/>
                </a:lnTo>
                <a:lnTo>
                  <a:pt x="1268" y="290"/>
                </a:lnTo>
                <a:lnTo>
                  <a:pt x="1270" y="286"/>
                </a:lnTo>
                <a:lnTo>
                  <a:pt x="1272" y="281"/>
                </a:lnTo>
                <a:lnTo>
                  <a:pt x="1274" y="277"/>
                </a:lnTo>
                <a:lnTo>
                  <a:pt x="1276" y="272"/>
                </a:lnTo>
                <a:lnTo>
                  <a:pt x="1277" y="270"/>
                </a:lnTo>
              </a:path>
            </a:pathLst>
          </a:custGeom>
          <a:noFill/>
          <a:ln w="2540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500" name="Freeform 53">
            <a:extLst>
              <a:ext uri="{FF2B5EF4-FFF2-40B4-BE49-F238E27FC236}">
                <a16:creationId xmlns:a16="http://schemas.microsoft.com/office/drawing/2014/main" id="{048F5F51-0E3F-4691-BDFF-E3E5F2E2A412}"/>
              </a:ext>
            </a:extLst>
          </p:cNvPr>
          <p:cNvSpPr>
            <a:spLocks/>
          </p:cNvSpPr>
          <p:nvPr/>
        </p:nvSpPr>
        <p:spPr bwMode="auto">
          <a:xfrm flipH="1" flipV="1">
            <a:off x="1450975" y="5191125"/>
            <a:ext cx="4062413" cy="1362075"/>
          </a:xfrm>
          <a:custGeom>
            <a:avLst/>
            <a:gdLst>
              <a:gd name="T0" fmla="*/ 2147483646 w 1277"/>
              <a:gd name="T1" fmla="*/ 2147483646 h 616"/>
              <a:gd name="T2" fmla="*/ 2147483646 w 1277"/>
              <a:gd name="T3" fmla="*/ 2147483646 h 616"/>
              <a:gd name="T4" fmla="*/ 2147483646 w 1277"/>
              <a:gd name="T5" fmla="*/ 2147483646 h 616"/>
              <a:gd name="T6" fmla="*/ 2147483646 w 1277"/>
              <a:gd name="T7" fmla="*/ 2147483646 h 616"/>
              <a:gd name="T8" fmla="*/ 2147483646 w 1277"/>
              <a:gd name="T9" fmla="*/ 2147483646 h 616"/>
              <a:gd name="T10" fmla="*/ 2147483646 w 1277"/>
              <a:gd name="T11" fmla="*/ 2147483646 h 616"/>
              <a:gd name="T12" fmla="*/ 2147483646 w 1277"/>
              <a:gd name="T13" fmla="*/ 2147483646 h 616"/>
              <a:gd name="T14" fmla="*/ 2147483646 w 1277"/>
              <a:gd name="T15" fmla="*/ 2147483646 h 616"/>
              <a:gd name="T16" fmla="*/ 2147483646 w 1277"/>
              <a:gd name="T17" fmla="*/ 2147483646 h 616"/>
              <a:gd name="T18" fmla="*/ 2147483646 w 1277"/>
              <a:gd name="T19" fmla="*/ 2147483646 h 616"/>
              <a:gd name="T20" fmla="*/ 2147483646 w 1277"/>
              <a:gd name="T21" fmla="*/ 2147483646 h 616"/>
              <a:gd name="T22" fmla="*/ 2147483646 w 1277"/>
              <a:gd name="T23" fmla="*/ 2147483646 h 616"/>
              <a:gd name="T24" fmla="*/ 2147483646 w 1277"/>
              <a:gd name="T25" fmla="*/ 2147483646 h 616"/>
              <a:gd name="T26" fmla="*/ 2147483646 w 1277"/>
              <a:gd name="T27" fmla="*/ 2147483646 h 616"/>
              <a:gd name="T28" fmla="*/ 2147483646 w 1277"/>
              <a:gd name="T29" fmla="*/ 2147483646 h 616"/>
              <a:gd name="T30" fmla="*/ 2147483646 w 1277"/>
              <a:gd name="T31" fmla="*/ 2147483646 h 616"/>
              <a:gd name="T32" fmla="*/ 2147483646 w 1277"/>
              <a:gd name="T33" fmla="*/ 2147483646 h 616"/>
              <a:gd name="T34" fmla="*/ 2147483646 w 1277"/>
              <a:gd name="T35" fmla="*/ 2147483646 h 616"/>
              <a:gd name="T36" fmla="*/ 2147483646 w 1277"/>
              <a:gd name="T37" fmla="*/ 2147483646 h 616"/>
              <a:gd name="T38" fmla="*/ 2147483646 w 1277"/>
              <a:gd name="T39" fmla="*/ 2147483646 h 616"/>
              <a:gd name="T40" fmla="*/ 2147483646 w 1277"/>
              <a:gd name="T41" fmla="*/ 2147483646 h 616"/>
              <a:gd name="T42" fmla="*/ 2147483646 w 1277"/>
              <a:gd name="T43" fmla="*/ 2147483646 h 616"/>
              <a:gd name="T44" fmla="*/ 2147483646 w 1277"/>
              <a:gd name="T45" fmla="*/ 2147483646 h 616"/>
              <a:gd name="T46" fmla="*/ 2147483646 w 1277"/>
              <a:gd name="T47" fmla="*/ 2147483646 h 616"/>
              <a:gd name="T48" fmla="*/ 2147483646 w 1277"/>
              <a:gd name="T49" fmla="*/ 2147483646 h 616"/>
              <a:gd name="T50" fmla="*/ 2147483646 w 1277"/>
              <a:gd name="T51" fmla="*/ 2147483646 h 616"/>
              <a:gd name="T52" fmla="*/ 2147483646 w 1277"/>
              <a:gd name="T53" fmla="*/ 2147483646 h 616"/>
              <a:gd name="T54" fmla="*/ 2147483646 w 1277"/>
              <a:gd name="T55" fmla="*/ 0 h 616"/>
              <a:gd name="T56" fmla="*/ 2147483646 w 1277"/>
              <a:gd name="T57" fmla="*/ 2147483646 h 616"/>
              <a:gd name="T58" fmla="*/ 2147483646 w 1277"/>
              <a:gd name="T59" fmla="*/ 2147483646 h 616"/>
              <a:gd name="T60" fmla="*/ 2147483646 w 1277"/>
              <a:gd name="T61" fmla="*/ 2147483646 h 616"/>
              <a:gd name="T62" fmla="*/ 2147483646 w 1277"/>
              <a:gd name="T63" fmla="*/ 2147483646 h 616"/>
              <a:gd name="T64" fmla="*/ 2147483646 w 1277"/>
              <a:gd name="T65" fmla="*/ 2147483646 h 616"/>
              <a:gd name="T66" fmla="*/ 2147483646 w 1277"/>
              <a:gd name="T67" fmla="*/ 2147483646 h 616"/>
              <a:gd name="T68" fmla="*/ 2147483646 w 1277"/>
              <a:gd name="T69" fmla="*/ 2147483646 h 616"/>
              <a:gd name="T70" fmla="*/ 2147483646 w 1277"/>
              <a:gd name="T71" fmla="*/ 2147483646 h 616"/>
              <a:gd name="T72" fmla="*/ 2147483646 w 1277"/>
              <a:gd name="T73" fmla="*/ 2147483646 h 616"/>
              <a:gd name="T74" fmla="*/ 2147483646 w 1277"/>
              <a:gd name="T75" fmla="*/ 2147483646 h 616"/>
              <a:gd name="T76" fmla="*/ 2147483646 w 1277"/>
              <a:gd name="T77" fmla="*/ 2147483646 h 616"/>
              <a:gd name="T78" fmla="*/ 2147483646 w 1277"/>
              <a:gd name="T79" fmla="*/ 2147483646 h 616"/>
              <a:gd name="T80" fmla="*/ 2147483646 w 1277"/>
              <a:gd name="T81" fmla="*/ 2147483646 h 616"/>
              <a:gd name="T82" fmla="*/ 2147483646 w 1277"/>
              <a:gd name="T83" fmla="*/ 2147483646 h 616"/>
              <a:gd name="T84" fmla="*/ 2147483646 w 1277"/>
              <a:gd name="T85" fmla="*/ 2147483646 h 616"/>
              <a:gd name="T86" fmla="*/ 2147483646 w 1277"/>
              <a:gd name="T87" fmla="*/ 2147483646 h 616"/>
              <a:gd name="T88" fmla="*/ 2147483646 w 1277"/>
              <a:gd name="T89" fmla="*/ 2147483646 h 616"/>
              <a:gd name="T90" fmla="*/ 2147483646 w 1277"/>
              <a:gd name="T91" fmla="*/ 2147483646 h 616"/>
              <a:gd name="T92" fmla="*/ 2147483646 w 1277"/>
              <a:gd name="T93" fmla="*/ 2147483646 h 616"/>
              <a:gd name="T94" fmla="*/ 2147483646 w 1277"/>
              <a:gd name="T95" fmla="*/ 2147483646 h 616"/>
              <a:gd name="T96" fmla="*/ 2147483646 w 1277"/>
              <a:gd name="T97" fmla="*/ 2147483646 h 616"/>
              <a:gd name="T98" fmla="*/ 2147483646 w 1277"/>
              <a:gd name="T99" fmla="*/ 2147483646 h 616"/>
              <a:gd name="T100" fmla="*/ 2147483646 w 1277"/>
              <a:gd name="T101" fmla="*/ 2147483646 h 616"/>
              <a:gd name="T102" fmla="*/ 2147483646 w 1277"/>
              <a:gd name="T103" fmla="*/ 2147483646 h 616"/>
              <a:gd name="T104" fmla="*/ 2147483646 w 1277"/>
              <a:gd name="T105" fmla="*/ 2147483646 h 616"/>
              <a:gd name="T106" fmla="*/ 2147483646 w 1277"/>
              <a:gd name="T107" fmla="*/ 2147483646 h 616"/>
              <a:gd name="T108" fmla="*/ 2147483646 w 1277"/>
              <a:gd name="T109" fmla="*/ 2147483646 h 616"/>
              <a:gd name="T110" fmla="*/ 2147483646 w 1277"/>
              <a:gd name="T111" fmla="*/ 2147483646 h 616"/>
              <a:gd name="T112" fmla="*/ 2147483646 w 1277"/>
              <a:gd name="T113" fmla="*/ 2147483646 h 616"/>
              <a:gd name="T114" fmla="*/ 2147483646 w 1277"/>
              <a:gd name="T115" fmla="*/ 2147483646 h 61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277"/>
              <a:gd name="T175" fmla="*/ 0 h 616"/>
              <a:gd name="T176" fmla="*/ 1277 w 1277"/>
              <a:gd name="T177" fmla="*/ 616 h 616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277" h="616">
                <a:moveTo>
                  <a:pt x="0" y="351"/>
                </a:moveTo>
                <a:lnTo>
                  <a:pt x="2" y="356"/>
                </a:lnTo>
                <a:lnTo>
                  <a:pt x="4" y="360"/>
                </a:lnTo>
                <a:lnTo>
                  <a:pt x="6" y="365"/>
                </a:lnTo>
                <a:lnTo>
                  <a:pt x="8" y="369"/>
                </a:lnTo>
                <a:lnTo>
                  <a:pt x="10" y="374"/>
                </a:lnTo>
                <a:lnTo>
                  <a:pt x="12" y="378"/>
                </a:lnTo>
                <a:lnTo>
                  <a:pt x="14" y="383"/>
                </a:lnTo>
                <a:lnTo>
                  <a:pt x="16" y="387"/>
                </a:lnTo>
                <a:lnTo>
                  <a:pt x="18" y="391"/>
                </a:lnTo>
                <a:lnTo>
                  <a:pt x="20" y="396"/>
                </a:lnTo>
                <a:lnTo>
                  <a:pt x="22" y="400"/>
                </a:lnTo>
                <a:lnTo>
                  <a:pt x="24" y="404"/>
                </a:lnTo>
                <a:lnTo>
                  <a:pt x="26" y="409"/>
                </a:lnTo>
                <a:lnTo>
                  <a:pt x="28" y="413"/>
                </a:lnTo>
                <a:lnTo>
                  <a:pt x="30" y="417"/>
                </a:lnTo>
                <a:lnTo>
                  <a:pt x="32" y="421"/>
                </a:lnTo>
                <a:lnTo>
                  <a:pt x="34" y="426"/>
                </a:lnTo>
                <a:lnTo>
                  <a:pt x="36" y="430"/>
                </a:lnTo>
                <a:lnTo>
                  <a:pt x="38" y="434"/>
                </a:lnTo>
                <a:lnTo>
                  <a:pt x="40" y="438"/>
                </a:lnTo>
                <a:lnTo>
                  <a:pt x="42" y="442"/>
                </a:lnTo>
                <a:lnTo>
                  <a:pt x="44" y="446"/>
                </a:lnTo>
                <a:lnTo>
                  <a:pt x="46" y="450"/>
                </a:lnTo>
                <a:lnTo>
                  <a:pt x="48" y="454"/>
                </a:lnTo>
                <a:lnTo>
                  <a:pt x="50" y="458"/>
                </a:lnTo>
                <a:lnTo>
                  <a:pt x="52" y="462"/>
                </a:lnTo>
                <a:lnTo>
                  <a:pt x="54" y="466"/>
                </a:lnTo>
                <a:lnTo>
                  <a:pt x="56" y="470"/>
                </a:lnTo>
                <a:lnTo>
                  <a:pt x="58" y="474"/>
                </a:lnTo>
                <a:lnTo>
                  <a:pt x="60" y="478"/>
                </a:lnTo>
                <a:lnTo>
                  <a:pt x="62" y="481"/>
                </a:lnTo>
                <a:lnTo>
                  <a:pt x="64" y="485"/>
                </a:lnTo>
                <a:lnTo>
                  <a:pt x="66" y="489"/>
                </a:lnTo>
                <a:lnTo>
                  <a:pt x="68" y="493"/>
                </a:lnTo>
                <a:lnTo>
                  <a:pt x="70" y="496"/>
                </a:lnTo>
                <a:lnTo>
                  <a:pt x="72" y="500"/>
                </a:lnTo>
                <a:lnTo>
                  <a:pt x="74" y="503"/>
                </a:lnTo>
                <a:lnTo>
                  <a:pt x="76" y="507"/>
                </a:lnTo>
                <a:lnTo>
                  <a:pt x="78" y="510"/>
                </a:lnTo>
                <a:lnTo>
                  <a:pt x="80" y="514"/>
                </a:lnTo>
                <a:lnTo>
                  <a:pt x="82" y="517"/>
                </a:lnTo>
                <a:lnTo>
                  <a:pt x="84" y="520"/>
                </a:lnTo>
                <a:lnTo>
                  <a:pt x="86" y="524"/>
                </a:lnTo>
                <a:lnTo>
                  <a:pt x="88" y="527"/>
                </a:lnTo>
                <a:lnTo>
                  <a:pt x="90" y="530"/>
                </a:lnTo>
                <a:lnTo>
                  <a:pt x="92" y="533"/>
                </a:lnTo>
                <a:lnTo>
                  <a:pt x="94" y="536"/>
                </a:lnTo>
                <a:lnTo>
                  <a:pt x="96" y="539"/>
                </a:lnTo>
                <a:lnTo>
                  <a:pt x="98" y="542"/>
                </a:lnTo>
                <a:lnTo>
                  <a:pt x="100" y="545"/>
                </a:lnTo>
                <a:lnTo>
                  <a:pt x="102" y="548"/>
                </a:lnTo>
                <a:lnTo>
                  <a:pt x="104" y="551"/>
                </a:lnTo>
                <a:lnTo>
                  <a:pt x="106" y="554"/>
                </a:lnTo>
                <a:lnTo>
                  <a:pt x="108" y="556"/>
                </a:lnTo>
                <a:lnTo>
                  <a:pt x="110" y="559"/>
                </a:lnTo>
                <a:lnTo>
                  <a:pt x="112" y="561"/>
                </a:lnTo>
                <a:lnTo>
                  <a:pt x="114" y="564"/>
                </a:lnTo>
                <a:lnTo>
                  <a:pt x="116" y="567"/>
                </a:lnTo>
                <a:lnTo>
                  <a:pt x="118" y="569"/>
                </a:lnTo>
                <a:lnTo>
                  <a:pt x="120" y="571"/>
                </a:lnTo>
                <a:lnTo>
                  <a:pt x="122" y="574"/>
                </a:lnTo>
                <a:lnTo>
                  <a:pt x="124" y="576"/>
                </a:lnTo>
                <a:lnTo>
                  <a:pt x="126" y="578"/>
                </a:lnTo>
                <a:lnTo>
                  <a:pt x="128" y="580"/>
                </a:lnTo>
                <a:lnTo>
                  <a:pt x="130" y="582"/>
                </a:lnTo>
                <a:lnTo>
                  <a:pt x="132" y="584"/>
                </a:lnTo>
                <a:lnTo>
                  <a:pt x="134" y="586"/>
                </a:lnTo>
                <a:lnTo>
                  <a:pt x="136" y="588"/>
                </a:lnTo>
                <a:lnTo>
                  <a:pt x="138" y="590"/>
                </a:lnTo>
                <a:lnTo>
                  <a:pt x="140" y="592"/>
                </a:lnTo>
                <a:lnTo>
                  <a:pt x="142" y="594"/>
                </a:lnTo>
                <a:lnTo>
                  <a:pt x="144" y="595"/>
                </a:lnTo>
                <a:lnTo>
                  <a:pt x="146" y="597"/>
                </a:lnTo>
                <a:lnTo>
                  <a:pt x="148" y="598"/>
                </a:lnTo>
                <a:lnTo>
                  <a:pt x="150" y="600"/>
                </a:lnTo>
                <a:lnTo>
                  <a:pt x="152" y="601"/>
                </a:lnTo>
                <a:lnTo>
                  <a:pt x="154" y="603"/>
                </a:lnTo>
                <a:lnTo>
                  <a:pt x="156" y="604"/>
                </a:lnTo>
                <a:lnTo>
                  <a:pt x="158" y="605"/>
                </a:lnTo>
                <a:lnTo>
                  <a:pt x="160" y="606"/>
                </a:lnTo>
                <a:lnTo>
                  <a:pt x="162" y="607"/>
                </a:lnTo>
                <a:lnTo>
                  <a:pt x="164" y="609"/>
                </a:lnTo>
                <a:lnTo>
                  <a:pt x="166" y="609"/>
                </a:lnTo>
                <a:lnTo>
                  <a:pt x="168" y="610"/>
                </a:lnTo>
                <a:lnTo>
                  <a:pt x="170" y="611"/>
                </a:lnTo>
                <a:lnTo>
                  <a:pt x="172" y="612"/>
                </a:lnTo>
                <a:lnTo>
                  <a:pt x="174" y="613"/>
                </a:lnTo>
                <a:lnTo>
                  <a:pt x="176" y="613"/>
                </a:lnTo>
                <a:lnTo>
                  <a:pt x="178" y="614"/>
                </a:lnTo>
                <a:lnTo>
                  <a:pt x="180" y="614"/>
                </a:lnTo>
                <a:lnTo>
                  <a:pt x="182" y="615"/>
                </a:lnTo>
                <a:lnTo>
                  <a:pt x="184" y="615"/>
                </a:lnTo>
                <a:lnTo>
                  <a:pt x="186" y="615"/>
                </a:lnTo>
                <a:lnTo>
                  <a:pt x="188" y="616"/>
                </a:lnTo>
                <a:lnTo>
                  <a:pt x="190" y="616"/>
                </a:lnTo>
                <a:lnTo>
                  <a:pt x="192" y="616"/>
                </a:lnTo>
                <a:lnTo>
                  <a:pt x="194" y="616"/>
                </a:lnTo>
                <a:lnTo>
                  <a:pt x="196" y="616"/>
                </a:lnTo>
                <a:lnTo>
                  <a:pt x="198" y="616"/>
                </a:lnTo>
                <a:lnTo>
                  <a:pt x="200" y="616"/>
                </a:lnTo>
                <a:lnTo>
                  <a:pt x="202" y="615"/>
                </a:lnTo>
                <a:lnTo>
                  <a:pt x="204" y="615"/>
                </a:lnTo>
                <a:lnTo>
                  <a:pt x="206" y="615"/>
                </a:lnTo>
                <a:lnTo>
                  <a:pt x="208" y="614"/>
                </a:lnTo>
                <a:lnTo>
                  <a:pt x="210" y="614"/>
                </a:lnTo>
                <a:lnTo>
                  <a:pt x="212" y="613"/>
                </a:lnTo>
                <a:lnTo>
                  <a:pt x="214" y="613"/>
                </a:lnTo>
                <a:lnTo>
                  <a:pt x="216" y="612"/>
                </a:lnTo>
                <a:lnTo>
                  <a:pt x="218" y="611"/>
                </a:lnTo>
                <a:lnTo>
                  <a:pt x="220" y="610"/>
                </a:lnTo>
                <a:lnTo>
                  <a:pt x="222" y="609"/>
                </a:lnTo>
                <a:lnTo>
                  <a:pt x="224" y="609"/>
                </a:lnTo>
                <a:lnTo>
                  <a:pt x="226" y="607"/>
                </a:lnTo>
                <a:lnTo>
                  <a:pt x="228" y="606"/>
                </a:lnTo>
                <a:lnTo>
                  <a:pt x="230" y="605"/>
                </a:lnTo>
                <a:lnTo>
                  <a:pt x="232" y="604"/>
                </a:lnTo>
                <a:lnTo>
                  <a:pt x="234" y="603"/>
                </a:lnTo>
                <a:lnTo>
                  <a:pt x="236" y="601"/>
                </a:lnTo>
                <a:lnTo>
                  <a:pt x="238" y="600"/>
                </a:lnTo>
                <a:lnTo>
                  <a:pt x="240" y="598"/>
                </a:lnTo>
                <a:lnTo>
                  <a:pt x="242" y="597"/>
                </a:lnTo>
                <a:lnTo>
                  <a:pt x="244" y="595"/>
                </a:lnTo>
                <a:lnTo>
                  <a:pt x="246" y="594"/>
                </a:lnTo>
                <a:lnTo>
                  <a:pt x="248" y="592"/>
                </a:lnTo>
                <a:lnTo>
                  <a:pt x="250" y="590"/>
                </a:lnTo>
                <a:lnTo>
                  <a:pt x="252" y="588"/>
                </a:lnTo>
                <a:lnTo>
                  <a:pt x="254" y="586"/>
                </a:lnTo>
                <a:lnTo>
                  <a:pt x="256" y="584"/>
                </a:lnTo>
                <a:lnTo>
                  <a:pt x="258" y="582"/>
                </a:lnTo>
                <a:lnTo>
                  <a:pt x="260" y="580"/>
                </a:lnTo>
                <a:lnTo>
                  <a:pt x="262" y="578"/>
                </a:lnTo>
                <a:lnTo>
                  <a:pt x="264" y="576"/>
                </a:lnTo>
                <a:lnTo>
                  <a:pt x="266" y="574"/>
                </a:lnTo>
                <a:lnTo>
                  <a:pt x="268" y="571"/>
                </a:lnTo>
                <a:lnTo>
                  <a:pt x="270" y="569"/>
                </a:lnTo>
                <a:lnTo>
                  <a:pt x="272" y="567"/>
                </a:lnTo>
                <a:lnTo>
                  <a:pt x="274" y="564"/>
                </a:lnTo>
                <a:lnTo>
                  <a:pt x="276" y="562"/>
                </a:lnTo>
                <a:lnTo>
                  <a:pt x="278" y="559"/>
                </a:lnTo>
                <a:lnTo>
                  <a:pt x="280" y="556"/>
                </a:lnTo>
                <a:lnTo>
                  <a:pt x="282" y="554"/>
                </a:lnTo>
                <a:lnTo>
                  <a:pt x="284" y="551"/>
                </a:lnTo>
                <a:lnTo>
                  <a:pt x="286" y="548"/>
                </a:lnTo>
                <a:lnTo>
                  <a:pt x="288" y="545"/>
                </a:lnTo>
                <a:lnTo>
                  <a:pt x="290" y="542"/>
                </a:lnTo>
                <a:lnTo>
                  <a:pt x="292" y="539"/>
                </a:lnTo>
                <a:lnTo>
                  <a:pt x="294" y="536"/>
                </a:lnTo>
                <a:lnTo>
                  <a:pt x="296" y="533"/>
                </a:lnTo>
                <a:lnTo>
                  <a:pt x="298" y="530"/>
                </a:lnTo>
                <a:lnTo>
                  <a:pt x="300" y="527"/>
                </a:lnTo>
                <a:lnTo>
                  <a:pt x="302" y="524"/>
                </a:lnTo>
                <a:lnTo>
                  <a:pt x="304" y="520"/>
                </a:lnTo>
                <a:lnTo>
                  <a:pt x="306" y="517"/>
                </a:lnTo>
                <a:lnTo>
                  <a:pt x="308" y="514"/>
                </a:lnTo>
                <a:lnTo>
                  <a:pt x="310" y="510"/>
                </a:lnTo>
                <a:lnTo>
                  <a:pt x="312" y="507"/>
                </a:lnTo>
                <a:lnTo>
                  <a:pt x="314" y="503"/>
                </a:lnTo>
                <a:lnTo>
                  <a:pt x="316" y="500"/>
                </a:lnTo>
                <a:lnTo>
                  <a:pt x="318" y="496"/>
                </a:lnTo>
                <a:lnTo>
                  <a:pt x="320" y="493"/>
                </a:lnTo>
                <a:lnTo>
                  <a:pt x="322" y="489"/>
                </a:lnTo>
                <a:lnTo>
                  <a:pt x="324" y="485"/>
                </a:lnTo>
                <a:lnTo>
                  <a:pt x="326" y="482"/>
                </a:lnTo>
                <a:lnTo>
                  <a:pt x="328" y="478"/>
                </a:lnTo>
                <a:lnTo>
                  <a:pt x="330" y="474"/>
                </a:lnTo>
                <a:lnTo>
                  <a:pt x="332" y="470"/>
                </a:lnTo>
                <a:lnTo>
                  <a:pt x="334" y="466"/>
                </a:lnTo>
                <a:lnTo>
                  <a:pt x="336" y="462"/>
                </a:lnTo>
                <a:lnTo>
                  <a:pt x="338" y="458"/>
                </a:lnTo>
                <a:lnTo>
                  <a:pt x="340" y="454"/>
                </a:lnTo>
                <a:lnTo>
                  <a:pt x="342" y="450"/>
                </a:lnTo>
                <a:lnTo>
                  <a:pt x="344" y="446"/>
                </a:lnTo>
                <a:lnTo>
                  <a:pt x="346" y="442"/>
                </a:lnTo>
                <a:lnTo>
                  <a:pt x="348" y="438"/>
                </a:lnTo>
                <a:lnTo>
                  <a:pt x="350" y="434"/>
                </a:lnTo>
                <a:lnTo>
                  <a:pt x="352" y="430"/>
                </a:lnTo>
                <a:lnTo>
                  <a:pt x="354" y="426"/>
                </a:lnTo>
                <a:lnTo>
                  <a:pt x="356" y="422"/>
                </a:lnTo>
                <a:lnTo>
                  <a:pt x="358" y="417"/>
                </a:lnTo>
                <a:lnTo>
                  <a:pt x="360" y="413"/>
                </a:lnTo>
                <a:lnTo>
                  <a:pt x="362" y="409"/>
                </a:lnTo>
                <a:lnTo>
                  <a:pt x="364" y="404"/>
                </a:lnTo>
                <a:lnTo>
                  <a:pt x="366" y="400"/>
                </a:lnTo>
                <a:lnTo>
                  <a:pt x="368" y="396"/>
                </a:lnTo>
                <a:lnTo>
                  <a:pt x="370" y="391"/>
                </a:lnTo>
                <a:lnTo>
                  <a:pt x="372" y="387"/>
                </a:lnTo>
                <a:lnTo>
                  <a:pt x="374" y="383"/>
                </a:lnTo>
                <a:lnTo>
                  <a:pt x="376" y="378"/>
                </a:lnTo>
                <a:lnTo>
                  <a:pt x="378" y="374"/>
                </a:lnTo>
                <a:lnTo>
                  <a:pt x="380" y="369"/>
                </a:lnTo>
                <a:lnTo>
                  <a:pt x="382" y="365"/>
                </a:lnTo>
                <a:lnTo>
                  <a:pt x="384" y="360"/>
                </a:lnTo>
                <a:lnTo>
                  <a:pt x="386" y="356"/>
                </a:lnTo>
                <a:lnTo>
                  <a:pt x="388" y="351"/>
                </a:lnTo>
                <a:lnTo>
                  <a:pt x="390" y="347"/>
                </a:lnTo>
                <a:lnTo>
                  <a:pt x="392" y="342"/>
                </a:lnTo>
                <a:lnTo>
                  <a:pt x="394" y="338"/>
                </a:lnTo>
                <a:lnTo>
                  <a:pt x="396" y="333"/>
                </a:lnTo>
                <a:lnTo>
                  <a:pt x="398" y="329"/>
                </a:lnTo>
                <a:lnTo>
                  <a:pt x="400" y="324"/>
                </a:lnTo>
                <a:lnTo>
                  <a:pt x="402" y="320"/>
                </a:lnTo>
                <a:lnTo>
                  <a:pt x="404" y="315"/>
                </a:lnTo>
                <a:lnTo>
                  <a:pt x="406" y="311"/>
                </a:lnTo>
                <a:lnTo>
                  <a:pt x="408" y="306"/>
                </a:lnTo>
                <a:lnTo>
                  <a:pt x="410" y="302"/>
                </a:lnTo>
                <a:lnTo>
                  <a:pt x="412" y="297"/>
                </a:lnTo>
                <a:lnTo>
                  <a:pt x="414" y="293"/>
                </a:lnTo>
                <a:lnTo>
                  <a:pt x="416" y="288"/>
                </a:lnTo>
                <a:lnTo>
                  <a:pt x="418" y="284"/>
                </a:lnTo>
                <a:lnTo>
                  <a:pt x="420" y="279"/>
                </a:lnTo>
                <a:lnTo>
                  <a:pt x="422" y="275"/>
                </a:lnTo>
                <a:lnTo>
                  <a:pt x="424" y="270"/>
                </a:lnTo>
                <a:lnTo>
                  <a:pt x="426" y="266"/>
                </a:lnTo>
                <a:lnTo>
                  <a:pt x="428" y="261"/>
                </a:lnTo>
                <a:lnTo>
                  <a:pt x="430" y="257"/>
                </a:lnTo>
                <a:lnTo>
                  <a:pt x="432" y="252"/>
                </a:lnTo>
                <a:lnTo>
                  <a:pt x="434" y="248"/>
                </a:lnTo>
                <a:lnTo>
                  <a:pt x="436" y="243"/>
                </a:lnTo>
                <a:lnTo>
                  <a:pt x="438" y="239"/>
                </a:lnTo>
                <a:lnTo>
                  <a:pt x="440" y="234"/>
                </a:lnTo>
                <a:lnTo>
                  <a:pt x="442" y="230"/>
                </a:lnTo>
                <a:lnTo>
                  <a:pt x="444" y="226"/>
                </a:lnTo>
                <a:lnTo>
                  <a:pt x="446" y="221"/>
                </a:lnTo>
                <a:lnTo>
                  <a:pt x="448" y="217"/>
                </a:lnTo>
                <a:lnTo>
                  <a:pt x="450" y="213"/>
                </a:lnTo>
                <a:lnTo>
                  <a:pt x="452" y="208"/>
                </a:lnTo>
                <a:lnTo>
                  <a:pt x="454" y="204"/>
                </a:lnTo>
                <a:lnTo>
                  <a:pt x="456" y="200"/>
                </a:lnTo>
                <a:lnTo>
                  <a:pt x="458" y="195"/>
                </a:lnTo>
                <a:lnTo>
                  <a:pt x="460" y="191"/>
                </a:lnTo>
                <a:lnTo>
                  <a:pt x="462" y="187"/>
                </a:lnTo>
                <a:lnTo>
                  <a:pt x="464" y="183"/>
                </a:lnTo>
                <a:lnTo>
                  <a:pt x="466" y="179"/>
                </a:lnTo>
                <a:lnTo>
                  <a:pt x="468" y="175"/>
                </a:lnTo>
                <a:lnTo>
                  <a:pt x="470" y="171"/>
                </a:lnTo>
                <a:lnTo>
                  <a:pt x="472" y="167"/>
                </a:lnTo>
                <a:lnTo>
                  <a:pt x="474" y="163"/>
                </a:lnTo>
                <a:lnTo>
                  <a:pt x="476" y="159"/>
                </a:lnTo>
                <a:lnTo>
                  <a:pt x="478" y="155"/>
                </a:lnTo>
                <a:lnTo>
                  <a:pt x="480" y="151"/>
                </a:lnTo>
                <a:lnTo>
                  <a:pt x="482" y="147"/>
                </a:lnTo>
                <a:lnTo>
                  <a:pt x="484" y="143"/>
                </a:lnTo>
                <a:lnTo>
                  <a:pt x="486" y="139"/>
                </a:lnTo>
                <a:lnTo>
                  <a:pt x="488" y="135"/>
                </a:lnTo>
                <a:lnTo>
                  <a:pt x="490" y="132"/>
                </a:lnTo>
                <a:lnTo>
                  <a:pt x="492" y="128"/>
                </a:lnTo>
                <a:lnTo>
                  <a:pt x="494" y="124"/>
                </a:lnTo>
                <a:lnTo>
                  <a:pt x="496" y="121"/>
                </a:lnTo>
                <a:lnTo>
                  <a:pt x="498" y="117"/>
                </a:lnTo>
                <a:lnTo>
                  <a:pt x="500" y="114"/>
                </a:lnTo>
                <a:lnTo>
                  <a:pt x="502" y="110"/>
                </a:lnTo>
                <a:lnTo>
                  <a:pt x="504" y="107"/>
                </a:lnTo>
                <a:lnTo>
                  <a:pt x="506" y="103"/>
                </a:lnTo>
                <a:lnTo>
                  <a:pt x="508" y="100"/>
                </a:lnTo>
                <a:lnTo>
                  <a:pt x="510" y="96"/>
                </a:lnTo>
                <a:lnTo>
                  <a:pt x="512" y="93"/>
                </a:lnTo>
                <a:lnTo>
                  <a:pt x="514" y="90"/>
                </a:lnTo>
                <a:lnTo>
                  <a:pt x="516" y="87"/>
                </a:lnTo>
                <a:lnTo>
                  <a:pt x="518" y="84"/>
                </a:lnTo>
                <a:lnTo>
                  <a:pt x="520" y="81"/>
                </a:lnTo>
                <a:lnTo>
                  <a:pt x="522" y="78"/>
                </a:lnTo>
                <a:lnTo>
                  <a:pt x="524" y="75"/>
                </a:lnTo>
                <a:lnTo>
                  <a:pt x="526" y="72"/>
                </a:lnTo>
                <a:lnTo>
                  <a:pt x="528" y="69"/>
                </a:lnTo>
                <a:lnTo>
                  <a:pt x="530" y="66"/>
                </a:lnTo>
                <a:lnTo>
                  <a:pt x="532" y="63"/>
                </a:lnTo>
                <a:lnTo>
                  <a:pt x="534" y="60"/>
                </a:lnTo>
                <a:lnTo>
                  <a:pt x="536" y="58"/>
                </a:lnTo>
                <a:lnTo>
                  <a:pt x="538" y="55"/>
                </a:lnTo>
                <a:lnTo>
                  <a:pt x="540" y="53"/>
                </a:lnTo>
                <a:lnTo>
                  <a:pt x="542" y="50"/>
                </a:lnTo>
                <a:lnTo>
                  <a:pt x="544" y="48"/>
                </a:lnTo>
                <a:lnTo>
                  <a:pt x="546" y="45"/>
                </a:lnTo>
                <a:lnTo>
                  <a:pt x="548" y="43"/>
                </a:lnTo>
                <a:lnTo>
                  <a:pt x="550" y="41"/>
                </a:lnTo>
                <a:lnTo>
                  <a:pt x="552" y="38"/>
                </a:lnTo>
                <a:lnTo>
                  <a:pt x="554" y="36"/>
                </a:lnTo>
                <a:lnTo>
                  <a:pt x="556" y="34"/>
                </a:lnTo>
                <a:lnTo>
                  <a:pt x="558" y="32"/>
                </a:lnTo>
                <a:lnTo>
                  <a:pt x="560" y="30"/>
                </a:lnTo>
                <a:lnTo>
                  <a:pt x="562" y="28"/>
                </a:lnTo>
                <a:lnTo>
                  <a:pt x="564" y="26"/>
                </a:lnTo>
                <a:lnTo>
                  <a:pt x="566" y="24"/>
                </a:lnTo>
                <a:lnTo>
                  <a:pt x="568" y="23"/>
                </a:lnTo>
                <a:lnTo>
                  <a:pt x="570" y="21"/>
                </a:lnTo>
                <a:lnTo>
                  <a:pt x="572" y="19"/>
                </a:lnTo>
                <a:lnTo>
                  <a:pt x="574" y="18"/>
                </a:lnTo>
                <a:lnTo>
                  <a:pt x="576" y="16"/>
                </a:lnTo>
                <a:lnTo>
                  <a:pt x="578" y="15"/>
                </a:lnTo>
                <a:lnTo>
                  <a:pt x="580" y="14"/>
                </a:lnTo>
                <a:lnTo>
                  <a:pt x="582" y="12"/>
                </a:lnTo>
                <a:lnTo>
                  <a:pt x="584" y="11"/>
                </a:lnTo>
                <a:lnTo>
                  <a:pt x="586" y="10"/>
                </a:lnTo>
                <a:lnTo>
                  <a:pt x="588" y="9"/>
                </a:lnTo>
                <a:lnTo>
                  <a:pt x="590" y="8"/>
                </a:lnTo>
                <a:lnTo>
                  <a:pt x="592" y="7"/>
                </a:lnTo>
                <a:lnTo>
                  <a:pt x="594" y="6"/>
                </a:lnTo>
                <a:lnTo>
                  <a:pt x="596" y="5"/>
                </a:lnTo>
                <a:lnTo>
                  <a:pt x="598" y="4"/>
                </a:lnTo>
                <a:lnTo>
                  <a:pt x="600" y="3"/>
                </a:lnTo>
                <a:lnTo>
                  <a:pt x="602" y="3"/>
                </a:lnTo>
                <a:lnTo>
                  <a:pt x="604" y="2"/>
                </a:lnTo>
                <a:lnTo>
                  <a:pt x="606" y="2"/>
                </a:lnTo>
                <a:lnTo>
                  <a:pt x="608" y="1"/>
                </a:lnTo>
                <a:lnTo>
                  <a:pt x="610" y="1"/>
                </a:lnTo>
                <a:lnTo>
                  <a:pt x="612" y="1"/>
                </a:lnTo>
                <a:lnTo>
                  <a:pt x="614" y="0"/>
                </a:lnTo>
                <a:lnTo>
                  <a:pt x="616" y="0"/>
                </a:lnTo>
                <a:lnTo>
                  <a:pt x="618" y="0"/>
                </a:lnTo>
                <a:lnTo>
                  <a:pt x="620" y="0"/>
                </a:lnTo>
                <a:lnTo>
                  <a:pt x="622" y="0"/>
                </a:lnTo>
                <a:lnTo>
                  <a:pt x="624" y="0"/>
                </a:lnTo>
                <a:lnTo>
                  <a:pt x="626" y="0"/>
                </a:lnTo>
                <a:lnTo>
                  <a:pt x="628" y="0"/>
                </a:lnTo>
                <a:lnTo>
                  <a:pt x="630" y="1"/>
                </a:lnTo>
                <a:lnTo>
                  <a:pt x="632" y="1"/>
                </a:lnTo>
                <a:lnTo>
                  <a:pt x="634" y="2"/>
                </a:lnTo>
                <a:lnTo>
                  <a:pt x="636" y="2"/>
                </a:lnTo>
                <a:lnTo>
                  <a:pt x="638" y="3"/>
                </a:lnTo>
                <a:lnTo>
                  <a:pt x="640" y="3"/>
                </a:lnTo>
                <a:lnTo>
                  <a:pt x="642" y="4"/>
                </a:lnTo>
                <a:lnTo>
                  <a:pt x="644" y="5"/>
                </a:lnTo>
                <a:lnTo>
                  <a:pt x="646" y="5"/>
                </a:lnTo>
                <a:lnTo>
                  <a:pt x="648" y="6"/>
                </a:lnTo>
                <a:lnTo>
                  <a:pt x="650" y="7"/>
                </a:lnTo>
                <a:lnTo>
                  <a:pt x="652" y="8"/>
                </a:lnTo>
                <a:lnTo>
                  <a:pt x="654" y="9"/>
                </a:lnTo>
                <a:lnTo>
                  <a:pt x="656" y="10"/>
                </a:lnTo>
                <a:lnTo>
                  <a:pt x="658" y="12"/>
                </a:lnTo>
                <a:lnTo>
                  <a:pt x="660" y="13"/>
                </a:lnTo>
                <a:lnTo>
                  <a:pt x="662" y="14"/>
                </a:lnTo>
                <a:lnTo>
                  <a:pt x="664" y="16"/>
                </a:lnTo>
                <a:lnTo>
                  <a:pt x="666" y="17"/>
                </a:lnTo>
                <a:lnTo>
                  <a:pt x="668" y="19"/>
                </a:lnTo>
                <a:lnTo>
                  <a:pt x="670" y="20"/>
                </a:lnTo>
                <a:lnTo>
                  <a:pt x="672" y="22"/>
                </a:lnTo>
                <a:lnTo>
                  <a:pt x="674" y="24"/>
                </a:lnTo>
                <a:lnTo>
                  <a:pt x="676" y="25"/>
                </a:lnTo>
                <a:lnTo>
                  <a:pt x="678" y="27"/>
                </a:lnTo>
                <a:lnTo>
                  <a:pt x="680" y="29"/>
                </a:lnTo>
                <a:lnTo>
                  <a:pt x="682" y="31"/>
                </a:lnTo>
                <a:lnTo>
                  <a:pt x="684" y="33"/>
                </a:lnTo>
                <a:lnTo>
                  <a:pt x="686" y="35"/>
                </a:lnTo>
                <a:lnTo>
                  <a:pt x="688" y="37"/>
                </a:lnTo>
                <a:lnTo>
                  <a:pt x="690" y="40"/>
                </a:lnTo>
                <a:lnTo>
                  <a:pt x="692" y="42"/>
                </a:lnTo>
                <a:lnTo>
                  <a:pt x="694" y="44"/>
                </a:lnTo>
                <a:lnTo>
                  <a:pt x="696" y="46"/>
                </a:lnTo>
                <a:lnTo>
                  <a:pt x="698" y="49"/>
                </a:lnTo>
                <a:lnTo>
                  <a:pt x="700" y="51"/>
                </a:lnTo>
                <a:lnTo>
                  <a:pt x="702" y="54"/>
                </a:lnTo>
                <a:lnTo>
                  <a:pt x="704" y="57"/>
                </a:lnTo>
                <a:lnTo>
                  <a:pt x="706" y="59"/>
                </a:lnTo>
                <a:lnTo>
                  <a:pt x="708" y="62"/>
                </a:lnTo>
                <a:lnTo>
                  <a:pt x="710" y="65"/>
                </a:lnTo>
                <a:lnTo>
                  <a:pt x="712" y="67"/>
                </a:lnTo>
                <a:lnTo>
                  <a:pt x="714" y="70"/>
                </a:lnTo>
                <a:lnTo>
                  <a:pt x="716" y="73"/>
                </a:lnTo>
                <a:lnTo>
                  <a:pt x="718" y="76"/>
                </a:lnTo>
                <a:lnTo>
                  <a:pt x="720" y="79"/>
                </a:lnTo>
                <a:lnTo>
                  <a:pt x="722" y="82"/>
                </a:lnTo>
                <a:lnTo>
                  <a:pt x="724" y="85"/>
                </a:lnTo>
                <a:lnTo>
                  <a:pt x="726" y="88"/>
                </a:lnTo>
                <a:lnTo>
                  <a:pt x="728" y="92"/>
                </a:lnTo>
                <a:lnTo>
                  <a:pt x="730" y="95"/>
                </a:lnTo>
                <a:lnTo>
                  <a:pt x="732" y="98"/>
                </a:lnTo>
                <a:lnTo>
                  <a:pt x="734" y="102"/>
                </a:lnTo>
                <a:lnTo>
                  <a:pt x="736" y="105"/>
                </a:lnTo>
                <a:lnTo>
                  <a:pt x="738" y="108"/>
                </a:lnTo>
                <a:lnTo>
                  <a:pt x="740" y="112"/>
                </a:lnTo>
                <a:lnTo>
                  <a:pt x="742" y="115"/>
                </a:lnTo>
                <a:lnTo>
                  <a:pt x="744" y="119"/>
                </a:lnTo>
                <a:lnTo>
                  <a:pt x="746" y="123"/>
                </a:lnTo>
                <a:lnTo>
                  <a:pt x="748" y="126"/>
                </a:lnTo>
                <a:lnTo>
                  <a:pt x="750" y="130"/>
                </a:lnTo>
                <a:lnTo>
                  <a:pt x="752" y="134"/>
                </a:lnTo>
                <a:lnTo>
                  <a:pt x="754" y="137"/>
                </a:lnTo>
                <a:lnTo>
                  <a:pt x="756" y="141"/>
                </a:lnTo>
                <a:lnTo>
                  <a:pt x="758" y="145"/>
                </a:lnTo>
                <a:lnTo>
                  <a:pt x="760" y="149"/>
                </a:lnTo>
                <a:lnTo>
                  <a:pt x="762" y="153"/>
                </a:lnTo>
                <a:lnTo>
                  <a:pt x="764" y="157"/>
                </a:lnTo>
                <a:lnTo>
                  <a:pt x="766" y="161"/>
                </a:lnTo>
                <a:lnTo>
                  <a:pt x="768" y="165"/>
                </a:lnTo>
                <a:lnTo>
                  <a:pt x="770" y="169"/>
                </a:lnTo>
                <a:lnTo>
                  <a:pt x="772" y="173"/>
                </a:lnTo>
                <a:lnTo>
                  <a:pt x="774" y="177"/>
                </a:lnTo>
                <a:lnTo>
                  <a:pt x="776" y="181"/>
                </a:lnTo>
                <a:lnTo>
                  <a:pt x="778" y="185"/>
                </a:lnTo>
                <a:lnTo>
                  <a:pt x="780" y="189"/>
                </a:lnTo>
                <a:lnTo>
                  <a:pt x="782" y="194"/>
                </a:lnTo>
                <a:lnTo>
                  <a:pt x="784" y="198"/>
                </a:lnTo>
                <a:lnTo>
                  <a:pt x="786" y="202"/>
                </a:lnTo>
                <a:lnTo>
                  <a:pt x="788" y="206"/>
                </a:lnTo>
                <a:lnTo>
                  <a:pt x="790" y="211"/>
                </a:lnTo>
                <a:lnTo>
                  <a:pt x="792" y="215"/>
                </a:lnTo>
                <a:lnTo>
                  <a:pt x="794" y="219"/>
                </a:lnTo>
                <a:lnTo>
                  <a:pt x="796" y="224"/>
                </a:lnTo>
                <a:lnTo>
                  <a:pt x="798" y="228"/>
                </a:lnTo>
                <a:lnTo>
                  <a:pt x="800" y="232"/>
                </a:lnTo>
                <a:lnTo>
                  <a:pt x="802" y="237"/>
                </a:lnTo>
                <a:lnTo>
                  <a:pt x="804" y="241"/>
                </a:lnTo>
                <a:lnTo>
                  <a:pt x="806" y="246"/>
                </a:lnTo>
                <a:lnTo>
                  <a:pt x="808" y="250"/>
                </a:lnTo>
                <a:lnTo>
                  <a:pt x="810" y="255"/>
                </a:lnTo>
                <a:lnTo>
                  <a:pt x="812" y="259"/>
                </a:lnTo>
                <a:lnTo>
                  <a:pt x="814" y="263"/>
                </a:lnTo>
                <a:lnTo>
                  <a:pt x="816" y="268"/>
                </a:lnTo>
                <a:lnTo>
                  <a:pt x="818" y="272"/>
                </a:lnTo>
                <a:lnTo>
                  <a:pt x="820" y="277"/>
                </a:lnTo>
                <a:lnTo>
                  <a:pt x="822" y="282"/>
                </a:lnTo>
                <a:lnTo>
                  <a:pt x="824" y="286"/>
                </a:lnTo>
                <a:lnTo>
                  <a:pt x="826" y="291"/>
                </a:lnTo>
                <a:lnTo>
                  <a:pt x="828" y="295"/>
                </a:lnTo>
                <a:lnTo>
                  <a:pt x="830" y="300"/>
                </a:lnTo>
                <a:lnTo>
                  <a:pt x="832" y="304"/>
                </a:lnTo>
                <a:lnTo>
                  <a:pt x="834" y="309"/>
                </a:lnTo>
                <a:lnTo>
                  <a:pt x="836" y="313"/>
                </a:lnTo>
                <a:lnTo>
                  <a:pt x="838" y="318"/>
                </a:lnTo>
                <a:lnTo>
                  <a:pt x="840" y="322"/>
                </a:lnTo>
                <a:lnTo>
                  <a:pt x="842" y="327"/>
                </a:lnTo>
                <a:lnTo>
                  <a:pt x="844" y="331"/>
                </a:lnTo>
                <a:lnTo>
                  <a:pt x="846" y="336"/>
                </a:lnTo>
                <a:lnTo>
                  <a:pt x="848" y="340"/>
                </a:lnTo>
                <a:lnTo>
                  <a:pt x="850" y="345"/>
                </a:lnTo>
                <a:lnTo>
                  <a:pt x="852" y="349"/>
                </a:lnTo>
                <a:lnTo>
                  <a:pt x="854" y="354"/>
                </a:lnTo>
                <a:lnTo>
                  <a:pt x="856" y="358"/>
                </a:lnTo>
                <a:lnTo>
                  <a:pt x="858" y="363"/>
                </a:lnTo>
                <a:lnTo>
                  <a:pt x="860" y="367"/>
                </a:lnTo>
                <a:lnTo>
                  <a:pt x="862" y="372"/>
                </a:lnTo>
                <a:lnTo>
                  <a:pt x="864" y="376"/>
                </a:lnTo>
                <a:lnTo>
                  <a:pt x="866" y="381"/>
                </a:lnTo>
                <a:lnTo>
                  <a:pt x="868" y="385"/>
                </a:lnTo>
                <a:lnTo>
                  <a:pt x="870" y="389"/>
                </a:lnTo>
                <a:lnTo>
                  <a:pt x="872" y="394"/>
                </a:lnTo>
                <a:lnTo>
                  <a:pt x="874" y="398"/>
                </a:lnTo>
                <a:lnTo>
                  <a:pt x="876" y="402"/>
                </a:lnTo>
                <a:lnTo>
                  <a:pt x="878" y="407"/>
                </a:lnTo>
                <a:lnTo>
                  <a:pt x="880" y="411"/>
                </a:lnTo>
                <a:lnTo>
                  <a:pt x="882" y="415"/>
                </a:lnTo>
                <a:lnTo>
                  <a:pt x="884" y="420"/>
                </a:lnTo>
                <a:lnTo>
                  <a:pt x="886" y="424"/>
                </a:lnTo>
                <a:lnTo>
                  <a:pt x="888" y="428"/>
                </a:lnTo>
                <a:lnTo>
                  <a:pt x="890" y="432"/>
                </a:lnTo>
                <a:lnTo>
                  <a:pt x="892" y="436"/>
                </a:lnTo>
                <a:lnTo>
                  <a:pt x="894" y="440"/>
                </a:lnTo>
                <a:lnTo>
                  <a:pt x="896" y="444"/>
                </a:lnTo>
                <a:lnTo>
                  <a:pt x="898" y="449"/>
                </a:lnTo>
                <a:lnTo>
                  <a:pt x="900" y="453"/>
                </a:lnTo>
                <a:lnTo>
                  <a:pt x="902" y="457"/>
                </a:lnTo>
                <a:lnTo>
                  <a:pt x="904" y="460"/>
                </a:lnTo>
                <a:lnTo>
                  <a:pt x="906" y="464"/>
                </a:lnTo>
                <a:lnTo>
                  <a:pt x="908" y="468"/>
                </a:lnTo>
                <a:lnTo>
                  <a:pt x="910" y="472"/>
                </a:lnTo>
                <a:lnTo>
                  <a:pt x="912" y="476"/>
                </a:lnTo>
                <a:lnTo>
                  <a:pt x="914" y="480"/>
                </a:lnTo>
                <a:lnTo>
                  <a:pt x="916" y="484"/>
                </a:lnTo>
                <a:lnTo>
                  <a:pt x="918" y="487"/>
                </a:lnTo>
                <a:lnTo>
                  <a:pt x="920" y="491"/>
                </a:lnTo>
                <a:lnTo>
                  <a:pt x="922" y="495"/>
                </a:lnTo>
                <a:lnTo>
                  <a:pt x="924" y="498"/>
                </a:lnTo>
                <a:lnTo>
                  <a:pt x="926" y="502"/>
                </a:lnTo>
                <a:lnTo>
                  <a:pt x="928" y="505"/>
                </a:lnTo>
                <a:lnTo>
                  <a:pt x="930" y="509"/>
                </a:lnTo>
                <a:lnTo>
                  <a:pt x="932" y="512"/>
                </a:lnTo>
                <a:lnTo>
                  <a:pt x="934" y="515"/>
                </a:lnTo>
                <a:lnTo>
                  <a:pt x="936" y="519"/>
                </a:lnTo>
                <a:lnTo>
                  <a:pt x="938" y="522"/>
                </a:lnTo>
                <a:lnTo>
                  <a:pt x="940" y="525"/>
                </a:lnTo>
                <a:lnTo>
                  <a:pt x="942" y="528"/>
                </a:lnTo>
                <a:lnTo>
                  <a:pt x="944" y="532"/>
                </a:lnTo>
                <a:lnTo>
                  <a:pt x="946" y="535"/>
                </a:lnTo>
                <a:lnTo>
                  <a:pt x="948" y="538"/>
                </a:lnTo>
                <a:lnTo>
                  <a:pt x="950" y="541"/>
                </a:lnTo>
                <a:lnTo>
                  <a:pt x="952" y="544"/>
                </a:lnTo>
                <a:lnTo>
                  <a:pt x="954" y="547"/>
                </a:lnTo>
                <a:lnTo>
                  <a:pt x="956" y="549"/>
                </a:lnTo>
                <a:lnTo>
                  <a:pt x="958" y="552"/>
                </a:lnTo>
                <a:lnTo>
                  <a:pt x="960" y="555"/>
                </a:lnTo>
                <a:lnTo>
                  <a:pt x="962" y="558"/>
                </a:lnTo>
                <a:lnTo>
                  <a:pt x="964" y="560"/>
                </a:lnTo>
                <a:lnTo>
                  <a:pt x="966" y="563"/>
                </a:lnTo>
                <a:lnTo>
                  <a:pt x="968" y="565"/>
                </a:lnTo>
                <a:lnTo>
                  <a:pt x="970" y="568"/>
                </a:lnTo>
                <a:lnTo>
                  <a:pt x="972" y="570"/>
                </a:lnTo>
                <a:lnTo>
                  <a:pt x="974" y="573"/>
                </a:lnTo>
                <a:lnTo>
                  <a:pt x="976" y="575"/>
                </a:lnTo>
                <a:lnTo>
                  <a:pt x="978" y="577"/>
                </a:lnTo>
                <a:lnTo>
                  <a:pt x="980" y="579"/>
                </a:lnTo>
                <a:lnTo>
                  <a:pt x="982" y="581"/>
                </a:lnTo>
                <a:lnTo>
                  <a:pt x="984" y="584"/>
                </a:lnTo>
                <a:lnTo>
                  <a:pt x="986" y="586"/>
                </a:lnTo>
                <a:lnTo>
                  <a:pt x="988" y="587"/>
                </a:lnTo>
                <a:lnTo>
                  <a:pt x="990" y="589"/>
                </a:lnTo>
                <a:lnTo>
                  <a:pt x="992" y="591"/>
                </a:lnTo>
                <a:lnTo>
                  <a:pt x="994" y="593"/>
                </a:lnTo>
                <a:lnTo>
                  <a:pt x="996" y="595"/>
                </a:lnTo>
                <a:lnTo>
                  <a:pt x="998" y="596"/>
                </a:lnTo>
                <a:lnTo>
                  <a:pt x="1000" y="598"/>
                </a:lnTo>
                <a:lnTo>
                  <a:pt x="1002" y="599"/>
                </a:lnTo>
                <a:lnTo>
                  <a:pt x="1004" y="601"/>
                </a:lnTo>
                <a:lnTo>
                  <a:pt x="1006" y="602"/>
                </a:lnTo>
                <a:lnTo>
                  <a:pt x="1008" y="603"/>
                </a:lnTo>
                <a:lnTo>
                  <a:pt x="1010" y="605"/>
                </a:lnTo>
                <a:lnTo>
                  <a:pt x="1012" y="606"/>
                </a:lnTo>
                <a:lnTo>
                  <a:pt x="1014" y="607"/>
                </a:lnTo>
                <a:lnTo>
                  <a:pt x="1016" y="608"/>
                </a:lnTo>
                <a:lnTo>
                  <a:pt x="1018" y="609"/>
                </a:lnTo>
                <a:lnTo>
                  <a:pt x="1020" y="610"/>
                </a:lnTo>
                <a:lnTo>
                  <a:pt x="1022" y="611"/>
                </a:lnTo>
                <a:lnTo>
                  <a:pt x="1024" y="612"/>
                </a:lnTo>
                <a:lnTo>
                  <a:pt x="1026" y="612"/>
                </a:lnTo>
                <a:lnTo>
                  <a:pt x="1028" y="613"/>
                </a:lnTo>
                <a:lnTo>
                  <a:pt x="1030" y="614"/>
                </a:lnTo>
                <a:lnTo>
                  <a:pt x="1032" y="614"/>
                </a:lnTo>
                <a:lnTo>
                  <a:pt x="1034" y="615"/>
                </a:lnTo>
                <a:lnTo>
                  <a:pt x="1036" y="615"/>
                </a:lnTo>
                <a:lnTo>
                  <a:pt x="1038" y="615"/>
                </a:lnTo>
                <a:lnTo>
                  <a:pt x="1040" y="616"/>
                </a:lnTo>
                <a:lnTo>
                  <a:pt x="1042" y="616"/>
                </a:lnTo>
                <a:lnTo>
                  <a:pt x="1044" y="616"/>
                </a:lnTo>
                <a:lnTo>
                  <a:pt x="1046" y="616"/>
                </a:lnTo>
                <a:lnTo>
                  <a:pt x="1048" y="616"/>
                </a:lnTo>
                <a:lnTo>
                  <a:pt x="1050" y="616"/>
                </a:lnTo>
                <a:lnTo>
                  <a:pt x="1052" y="616"/>
                </a:lnTo>
                <a:lnTo>
                  <a:pt x="1054" y="616"/>
                </a:lnTo>
                <a:lnTo>
                  <a:pt x="1056" y="615"/>
                </a:lnTo>
                <a:lnTo>
                  <a:pt x="1058" y="615"/>
                </a:lnTo>
                <a:lnTo>
                  <a:pt x="1060" y="615"/>
                </a:lnTo>
                <a:lnTo>
                  <a:pt x="1062" y="614"/>
                </a:lnTo>
                <a:lnTo>
                  <a:pt x="1064" y="614"/>
                </a:lnTo>
                <a:lnTo>
                  <a:pt x="1066" y="613"/>
                </a:lnTo>
                <a:lnTo>
                  <a:pt x="1068" y="612"/>
                </a:lnTo>
                <a:lnTo>
                  <a:pt x="1070" y="612"/>
                </a:lnTo>
                <a:lnTo>
                  <a:pt x="1072" y="611"/>
                </a:lnTo>
                <a:lnTo>
                  <a:pt x="1074" y="610"/>
                </a:lnTo>
                <a:lnTo>
                  <a:pt x="1076" y="609"/>
                </a:lnTo>
                <a:lnTo>
                  <a:pt x="1078" y="608"/>
                </a:lnTo>
                <a:lnTo>
                  <a:pt x="1080" y="607"/>
                </a:lnTo>
                <a:lnTo>
                  <a:pt x="1082" y="606"/>
                </a:lnTo>
                <a:lnTo>
                  <a:pt x="1084" y="605"/>
                </a:lnTo>
                <a:lnTo>
                  <a:pt x="1086" y="603"/>
                </a:lnTo>
                <a:lnTo>
                  <a:pt x="1088" y="602"/>
                </a:lnTo>
                <a:lnTo>
                  <a:pt x="1090" y="601"/>
                </a:lnTo>
                <a:lnTo>
                  <a:pt x="1092" y="599"/>
                </a:lnTo>
                <a:lnTo>
                  <a:pt x="1094" y="598"/>
                </a:lnTo>
                <a:lnTo>
                  <a:pt x="1096" y="596"/>
                </a:lnTo>
                <a:lnTo>
                  <a:pt x="1098" y="594"/>
                </a:lnTo>
                <a:lnTo>
                  <a:pt x="1100" y="593"/>
                </a:lnTo>
                <a:lnTo>
                  <a:pt x="1102" y="591"/>
                </a:lnTo>
                <a:lnTo>
                  <a:pt x="1104" y="589"/>
                </a:lnTo>
                <a:lnTo>
                  <a:pt x="1106" y="587"/>
                </a:lnTo>
                <a:lnTo>
                  <a:pt x="1108" y="585"/>
                </a:lnTo>
                <a:lnTo>
                  <a:pt x="1110" y="583"/>
                </a:lnTo>
                <a:lnTo>
                  <a:pt x="1112" y="581"/>
                </a:lnTo>
                <a:lnTo>
                  <a:pt x="1114" y="579"/>
                </a:lnTo>
                <a:lnTo>
                  <a:pt x="1116" y="577"/>
                </a:lnTo>
                <a:lnTo>
                  <a:pt x="1118" y="575"/>
                </a:lnTo>
                <a:lnTo>
                  <a:pt x="1120" y="572"/>
                </a:lnTo>
                <a:lnTo>
                  <a:pt x="1122" y="570"/>
                </a:lnTo>
                <a:lnTo>
                  <a:pt x="1124" y="568"/>
                </a:lnTo>
                <a:lnTo>
                  <a:pt x="1126" y="565"/>
                </a:lnTo>
                <a:lnTo>
                  <a:pt x="1128" y="563"/>
                </a:lnTo>
                <a:lnTo>
                  <a:pt x="1130" y="560"/>
                </a:lnTo>
                <a:lnTo>
                  <a:pt x="1132" y="557"/>
                </a:lnTo>
                <a:lnTo>
                  <a:pt x="1134" y="555"/>
                </a:lnTo>
                <a:lnTo>
                  <a:pt x="1136" y="552"/>
                </a:lnTo>
                <a:lnTo>
                  <a:pt x="1138" y="549"/>
                </a:lnTo>
                <a:lnTo>
                  <a:pt x="1140" y="546"/>
                </a:lnTo>
                <a:lnTo>
                  <a:pt x="1142" y="543"/>
                </a:lnTo>
                <a:lnTo>
                  <a:pt x="1144" y="541"/>
                </a:lnTo>
                <a:lnTo>
                  <a:pt x="1146" y="538"/>
                </a:lnTo>
                <a:lnTo>
                  <a:pt x="1148" y="534"/>
                </a:lnTo>
                <a:lnTo>
                  <a:pt x="1150" y="531"/>
                </a:lnTo>
                <a:lnTo>
                  <a:pt x="1152" y="528"/>
                </a:lnTo>
                <a:lnTo>
                  <a:pt x="1154" y="525"/>
                </a:lnTo>
                <a:lnTo>
                  <a:pt x="1156" y="522"/>
                </a:lnTo>
                <a:lnTo>
                  <a:pt x="1158" y="518"/>
                </a:lnTo>
                <a:lnTo>
                  <a:pt x="1160" y="515"/>
                </a:lnTo>
                <a:lnTo>
                  <a:pt x="1162" y="512"/>
                </a:lnTo>
                <a:lnTo>
                  <a:pt x="1164" y="508"/>
                </a:lnTo>
                <a:lnTo>
                  <a:pt x="1166" y="505"/>
                </a:lnTo>
                <a:lnTo>
                  <a:pt x="1168" y="501"/>
                </a:lnTo>
                <a:lnTo>
                  <a:pt x="1170" y="498"/>
                </a:lnTo>
                <a:lnTo>
                  <a:pt x="1172" y="494"/>
                </a:lnTo>
                <a:lnTo>
                  <a:pt x="1174" y="491"/>
                </a:lnTo>
                <a:lnTo>
                  <a:pt x="1176" y="487"/>
                </a:lnTo>
                <a:lnTo>
                  <a:pt x="1178" y="483"/>
                </a:lnTo>
                <a:lnTo>
                  <a:pt x="1180" y="479"/>
                </a:lnTo>
                <a:lnTo>
                  <a:pt x="1182" y="476"/>
                </a:lnTo>
                <a:lnTo>
                  <a:pt x="1184" y="472"/>
                </a:lnTo>
                <a:lnTo>
                  <a:pt x="1186" y="468"/>
                </a:lnTo>
                <a:lnTo>
                  <a:pt x="1188" y="464"/>
                </a:lnTo>
                <a:lnTo>
                  <a:pt x="1190" y="460"/>
                </a:lnTo>
                <a:lnTo>
                  <a:pt x="1192" y="456"/>
                </a:lnTo>
                <a:lnTo>
                  <a:pt x="1194" y="452"/>
                </a:lnTo>
                <a:lnTo>
                  <a:pt x="1196" y="448"/>
                </a:lnTo>
                <a:lnTo>
                  <a:pt x="1198" y="444"/>
                </a:lnTo>
                <a:lnTo>
                  <a:pt x="1200" y="440"/>
                </a:lnTo>
                <a:lnTo>
                  <a:pt x="1202" y="436"/>
                </a:lnTo>
                <a:lnTo>
                  <a:pt x="1204" y="432"/>
                </a:lnTo>
                <a:lnTo>
                  <a:pt x="1206" y="428"/>
                </a:lnTo>
                <a:lnTo>
                  <a:pt x="1208" y="423"/>
                </a:lnTo>
                <a:lnTo>
                  <a:pt x="1210" y="419"/>
                </a:lnTo>
                <a:lnTo>
                  <a:pt x="1212" y="415"/>
                </a:lnTo>
                <a:lnTo>
                  <a:pt x="1214" y="411"/>
                </a:lnTo>
                <a:lnTo>
                  <a:pt x="1216" y="406"/>
                </a:lnTo>
                <a:lnTo>
                  <a:pt x="1218" y="402"/>
                </a:lnTo>
                <a:lnTo>
                  <a:pt x="1220" y="398"/>
                </a:lnTo>
                <a:lnTo>
                  <a:pt x="1222" y="393"/>
                </a:lnTo>
                <a:lnTo>
                  <a:pt x="1224" y="389"/>
                </a:lnTo>
                <a:lnTo>
                  <a:pt x="1226" y="385"/>
                </a:lnTo>
                <a:lnTo>
                  <a:pt x="1228" y="380"/>
                </a:lnTo>
                <a:lnTo>
                  <a:pt x="1230" y="376"/>
                </a:lnTo>
                <a:lnTo>
                  <a:pt x="1232" y="371"/>
                </a:lnTo>
                <a:lnTo>
                  <a:pt x="1234" y="367"/>
                </a:lnTo>
                <a:lnTo>
                  <a:pt x="1236" y="362"/>
                </a:lnTo>
                <a:lnTo>
                  <a:pt x="1238" y="358"/>
                </a:lnTo>
                <a:lnTo>
                  <a:pt x="1240" y="354"/>
                </a:lnTo>
                <a:lnTo>
                  <a:pt x="1242" y="349"/>
                </a:lnTo>
                <a:lnTo>
                  <a:pt x="1244" y="345"/>
                </a:lnTo>
                <a:lnTo>
                  <a:pt x="1246" y="340"/>
                </a:lnTo>
                <a:lnTo>
                  <a:pt x="1248" y="336"/>
                </a:lnTo>
                <a:lnTo>
                  <a:pt x="1250" y="331"/>
                </a:lnTo>
                <a:lnTo>
                  <a:pt x="1252" y="326"/>
                </a:lnTo>
                <a:lnTo>
                  <a:pt x="1254" y="322"/>
                </a:lnTo>
                <a:lnTo>
                  <a:pt x="1256" y="317"/>
                </a:lnTo>
                <a:lnTo>
                  <a:pt x="1258" y="313"/>
                </a:lnTo>
                <a:lnTo>
                  <a:pt x="1260" y="308"/>
                </a:lnTo>
                <a:lnTo>
                  <a:pt x="1262" y="304"/>
                </a:lnTo>
                <a:lnTo>
                  <a:pt x="1264" y="299"/>
                </a:lnTo>
                <a:lnTo>
                  <a:pt x="1266" y="295"/>
                </a:lnTo>
                <a:lnTo>
                  <a:pt x="1268" y="290"/>
                </a:lnTo>
                <a:lnTo>
                  <a:pt x="1270" y="286"/>
                </a:lnTo>
                <a:lnTo>
                  <a:pt x="1272" y="281"/>
                </a:lnTo>
                <a:lnTo>
                  <a:pt x="1274" y="277"/>
                </a:lnTo>
                <a:lnTo>
                  <a:pt x="1276" y="272"/>
                </a:lnTo>
                <a:lnTo>
                  <a:pt x="1277" y="270"/>
                </a:lnTo>
              </a:path>
            </a:pathLst>
          </a:custGeom>
          <a:noFill/>
          <a:ln w="2540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501" name="Freeform 53">
            <a:extLst>
              <a:ext uri="{FF2B5EF4-FFF2-40B4-BE49-F238E27FC236}">
                <a16:creationId xmlns:a16="http://schemas.microsoft.com/office/drawing/2014/main" id="{489092DF-36C6-4DF0-8B49-6E5C928ED946}"/>
              </a:ext>
            </a:extLst>
          </p:cNvPr>
          <p:cNvSpPr>
            <a:spLocks/>
          </p:cNvSpPr>
          <p:nvPr/>
        </p:nvSpPr>
        <p:spPr bwMode="auto">
          <a:xfrm flipH="1" flipV="1">
            <a:off x="5892800" y="5203825"/>
            <a:ext cx="4062413" cy="1362075"/>
          </a:xfrm>
          <a:custGeom>
            <a:avLst/>
            <a:gdLst>
              <a:gd name="T0" fmla="*/ 2147483646 w 1277"/>
              <a:gd name="T1" fmla="*/ 2147483646 h 616"/>
              <a:gd name="T2" fmla="*/ 2147483646 w 1277"/>
              <a:gd name="T3" fmla="*/ 2147483646 h 616"/>
              <a:gd name="T4" fmla="*/ 2147483646 w 1277"/>
              <a:gd name="T5" fmla="*/ 2147483646 h 616"/>
              <a:gd name="T6" fmla="*/ 2147483646 w 1277"/>
              <a:gd name="T7" fmla="*/ 2147483646 h 616"/>
              <a:gd name="T8" fmla="*/ 2147483646 w 1277"/>
              <a:gd name="T9" fmla="*/ 2147483646 h 616"/>
              <a:gd name="T10" fmla="*/ 2147483646 w 1277"/>
              <a:gd name="T11" fmla="*/ 2147483646 h 616"/>
              <a:gd name="T12" fmla="*/ 2147483646 w 1277"/>
              <a:gd name="T13" fmla="*/ 2147483646 h 616"/>
              <a:gd name="T14" fmla="*/ 2147483646 w 1277"/>
              <a:gd name="T15" fmla="*/ 2147483646 h 616"/>
              <a:gd name="T16" fmla="*/ 2147483646 w 1277"/>
              <a:gd name="T17" fmla="*/ 2147483646 h 616"/>
              <a:gd name="T18" fmla="*/ 2147483646 w 1277"/>
              <a:gd name="T19" fmla="*/ 2147483646 h 616"/>
              <a:gd name="T20" fmla="*/ 2147483646 w 1277"/>
              <a:gd name="T21" fmla="*/ 2147483646 h 616"/>
              <a:gd name="T22" fmla="*/ 2147483646 w 1277"/>
              <a:gd name="T23" fmla="*/ 2147483646 h 616"/>
              <a:gd name="T24" fmla="*/ 2147483646 w 1277"/>
              <a:gd name="T25" fmla="*/ 2147483646 h 616"/>
              <a:gd name="T26" fmla="*/ 2147483646 w 1277"/>
              <a:gd name="T27" fmla="*/ 2147483646 h 616"/>
              <a:gd name="T28" fmla="*/ 2147483646 w 1277"/>
              <a:gd name="T29" fmla="*/ 2147483646 h 616"/>
              <a:gd name="T30" fmla="*/ 2147483646 w 1277"/>
              <a:gd name="T31" fmla="*/ 2147483646 h 616"/>
              <a:gd name="T32" fmla="*/ 2147483646 w 1277"/>
              <a:gd name="T33" fmla="*/ 2147483646 h 616"/>
              <a:gd name="T34" fmla="*/ 2147483646 w 1277"/>
              <a:gd name="T35" fmla="*/ 2147483646 h 616"/>
              <a:gd name="T36" fmla="*/ 2147483646 w 1277"/>
              <a:gd name="T37" fmla="*/ 2147483646 h 616"/>
              <a:gd name="T38" fmla="*/ 2147483646 w 1277"/>
              <a:gd name="T39" fmla="*/ 2147483646 h 616"/>
              <a:gd name="T40" fmla="*/ 2147483646 w 1277"/>
              <a:gd name="T41" fmla="*/ 2147483646 h 616"/>
              <a:gd name="T42" fmla="*/ 2147483646 w 1277"/>
              <a:gd name="T43" fmla="*/ 2147483646 h 616"/>
              <a:gd name="T44" fmla="*/ 2147483646 w 1277"/>
              <a:gd name="T45" fmla="*/ 2147483646 h 616"/>
              <a:gd name="T46" fmla="*/ 2147483646 w 1277"/>
              <a:gd name="T47" fmla="*/ 2147483646 h 616"/>
              <a:gd name="T48" fmla="*/ 2147483646 w 1277"/>
              <a:gd name="T49" fmla="*/ 2147483646 h 616"/>
              <a:gd name="T50" fmla="*/ 2147483646 w 1277"/>
              <a:gd name="T51" fmla="*/ 2147483646 h 616"/>
              <a:gd name="T52" fmla="*/ 2147483646 w 1277"/>
              <a:gd name="T53" fmla="*/ 2147483646 h 616"/>
              <a:gd name="T54" fmla="*/ 2147483646 w 1277"/>
              <a:gd name="T55" fmla="*/ 0 h 616"/>
              <a:gd name="T56" fmla="*/ 2147483646 w 1277"/>
              <a:gd name="T57" fmla="*/ 2147483646 h 616"/>
              <a:gd name="T58" fmla="*/ 2147483646 w 1277"/>
              <a:gd name="T59" fmla="*/ 2147483646 h 616"/>
              <a:gd name="T60" fmla="*/ 2147483646 w 1277"/>
              <a:gd name="T61" fmla="*/ 2147483646 h 616"/>
              <a:gd name="T62" fmla="*/ 2147483646 w 1277"/>
              <a:gd name="T63" fmla="*/ 2147483646 h 616"/>
              <a:gd name="T64" fmla="*/ 2147483646 w 1277"/>
              <a:gd name="T65" fmla="*/ 2147483646 h 616"/>
              <a:gd name="T66" fmla="*/ 2147483646 w 1277"/>
              <a:gd name="T67" fmla="*/ 2147483646 h 616"/>
              <a:gd name="T68" fmla="*/ 2147483646 w 1277"/>
              <a:gd name="T69" fmla="*/ 2147483646 h 616"/>
              <a:gd name="T70" fmla="*/ 2147483646 w 1277"/>
              <a:gd name="T71" fmla="*/ 2147483646 h 616"/>
              <a:gd name="T72" fmla="*/ 2147483646 w 1277"/>
              <a:gd name="T73" fmla="*/ 2147483646 h 616"/>
              <a:gd name="T74" fmla="*/ 2147483646 w 1277"/>
              <a:gd name="T75" fmla="*/ 2147483646 h 616"/>
              <a:gd name="T76" fmla="*/ 2147483646 w 1277"/>
              <a:gd name="T77" fmla="*/ 2147483646 h 616"/>
              <a:gd name="T78" fmla="*/ 2147483646 w 1277"/>
              <a:gd name="T79" fmla="*/ 2147483646 h 616"/>
              <a:gd name="T80" fmla="*/ 2147483646 w 1277"/>
              <a:gd name="T81" fmla="*/ 2147483646 h 616"/>
              <a:gd name="T82" fmla="*/ 2147483646 w 1277"/>
              <a:gd name="T83" fmla="*/ 2147483646 h 616"/>
              <a:gd name="T84" fmla="*/ 2147483646 w 1277"/>
              <a:gd name="T85" fmla="*/ 2147483646 h 616"/>
              <a:gd name="T86" fmla="*/ 2147483646 w 1277"/>
              <a:gd name="T87" fmla="*/ 2147483646 h 616"/>
              <a:gd name="T88" fmla="*/ 2147483646 w 1277"/>
              <a:gd name="T89" fmla="*/ 2147483646 h 616"/>
              <a:gd name="T90" fmla="*/ 2147483646 w 1277"/>
              <a:gd name="T91" fmla="*/ 2147483646 h 616"/>
              <a:gd name="T92" fmla="*/ 2147483646 w 1277"/>
              <a:gd name="T93" fmla="*/ 2147483646 h 616"/>
              <a:gd name="T94" fmla="*/ 2147483646 w 1277"/>
              <a:gd name="T95" fmla="*/ 2147483646 h 616"/>
              <a:gd name="T96" fmla="*/ 2147483646 w 1277"/>
              <a:gd name="T97" fmla="*/ 2147483646 h 616"/>
              <a:gd name="T98" fmla="*/ 2147483646 w 1277"/>
              <a:gd name="T99" fmla="*/ 2147483646 h 616"/>
              <a:gd name="T100" fmla="*/ 2147483646 w 1277"/>
              <a:gd name="T101" fmla="*/ 2147483646 h 616"/>
              <a:gd name="T102" fmla="*/ 2147483646 w 1277"/>
              <a:gd name="T103" fmla="*/ 2147483646 h 616"/>
              <a:gd name="T104" fmla="*/ 2147483646 w 1277"/>
              <a:gd name="T105" fmla="*/ 2147483646 h 616"/>
              <a:gd name="T106" fmla="*/ 2147483646 w 1277"/>
              <a:gd name="T107" fmla="*/ 2147483646 h 616"/>
              <a:gd name="T108" fmla="*/ 2147483646 w 1277"/>
              <a:gd name="T109" fmla="*/ 2147483646 h 616"/>
              <a:gd name="T110" fmla="*/ 2147483646 w 1277"/>
              <a:gd name="T111" fmla="*/ 2147483646 h 616"/>
              <a:gd name="T112" fmla="*/ 2147483646 w 1277"/>
              <a:gd name="T113" fmla="*/ 2147483646 h 616"/>
              <a:gd name="T114" fmla="*/ 2147483646 w 1277"/>
              <a:gd name="T115" fmla="*/ 2147483646 h 61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277"/>
              <a:gd name="T175" fmla="*/ 0 h 616"/>
              <a:gd name="T176" fmla="*/ 1277 w 1277"/>
              <a:gd name="T177" fmla="*/ 616 h 616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277" h="616">
                <a:moveTo>
                  <a:pt x="0" y="351"/>
                </a:moveTo>
                <a:lnTo>
                  <a:pt x="2" y="356"/>
                </a:lnTo>
                <a:lnTo>
                  <a:pt x="4" y="360"/>
                </a:lnTo>
                <a:lnTo>
                  <a:pt x="6" y="365"/>
                </a:lnTo>
                <a:lnTo>
                  <a:pt x="8" y="369"/>
                </a:lnTo>
                <a:lnTo>
                  <a:pt x="10" y="374"/>
                </a:lnTo>
                <a:lnTo>
                  <a:pt x="12" y="378"/>
                </a:lnTo>
                <a:lnTo>
                  <a:pt x="14" y="383"/>
                </a:lnTo>
                <a:lnTo>
                  <a:pt x="16" y="387"/>
                </a:lnTo>
                <a:lnTo>
                  <a:pt x="18" y="391"/>
                </a:lnTo>
                <a:lnTo>
                  <a:pt x="20" y="396"/>
                </a:lnTo>
                <a:lnTo>
                  <a:pt x="22" y="400"/>
                </a:lnTo>
                <a:lnTo>
                  <a:pt x="24" y="404"/>
                </a:lnTo>
                <a:lnTo>
                  <a:pt x="26" y="409"/>
                </a:lnTo>
                <a:lnTo>
                  <a:pt x="28" y="413"/>
                </a:lnTo>
                <a:lnTo>
                  <a:pt x="30" y="417"/>
                </a:lnTo>
                <a:lnTo>
                  <a:pt x="32" y="421"/>
                </a:lnTo>
                <a:lnTo>
                  <a:pt x="34" y="426"/>
                </a:lnTo>
                <a:lnTo>
                  <a:pt x="36" y="430"/>
                </a:lnTo>
                <a:lnTo>
                  <a:pt x="38" y="434"/>
                </a:lnTo>
                <a:lnTo>
                  <a:pt x="40" y="438"/>
                </a:lnTo>
                <a:lnTo>
                  <a:pt x="42" y="442"/>
                </a:lnTo>
                <a:lnTo>
                  <a:pt x="44" y="446"/>
                </a:lnTo>
                <a:lnTo>
                  <a:pt x="46" y="450"/>
                </a:lnTo>
                <a:lnTo>
                  <a:pt x="48" y="454"/>
                </a:lnTo>
                <a:lnTo>
                  <a:pt x="50" y="458"/>
                </a:lnTo>
                <a:lnTo>
                  <a:pt x="52" y="462"/>
                </a:lnTo>
                <a:lnTo>
                  <a:pt x="54" y="466"/>
                </a:lnTo>
                <a:lnTo>
                  <a:pt x="56" y="470"/>
                </a:lnTo>
                <a:lnTo>
                  <a:pt x="58" y="474"/>
                </a:lnTo>
                <a:lnTo>
                  <a:pt x="60" y="478"/>
                </a:lnTo>
                <a:lnTo>
                  <a:pt x="62" y="481"/>
                </a:lnTo>
                <a:lnTo>
                  <a:pt x="64" y="485"/>
                </a:lnTo>
                <a:lnTo>
                  <a:pt x="66" y="489"/>
                </a:lnTo>
                <a:lnTo>
                  <a:pt x="68" y="493"/>
                </a:lnTo>
                <a:lnTo>
                  <a:pt x="70" y="496"/>
                </a:lnTo>
                <a:lnTo>
                  <a:pt x="72" y="500"/>
                </a:lnTo>
                <a:lnTo>
                  <a:pt x="74" y="503"/>
                </a:lnTo>
                <a:lnTo>
                  <a:pt x="76" y="507"/>
                </a:lnTo>
                <a:lnTo>
                  <a:pt x="78" y="510"/>
                </a:lnTo>
                <a:lnTo>
                  <a:pt x="80" y="514"/>
                </a:lnTo>
                <a:lnTo>
                  <a:pt x="82" y="517"/>
                </a:lnTo>
                <a:lnTo>
                  <a:pt x="84" y="520"/>
                </a:lnTo>
                <a:lnTo>
                  <a:pt x="86" y="524"/>
                </a:lnTo>
                <a:lnTo>
                  <a:pt x="88" y="527"/>
                </a:lnTo>
                <a:lnTo>
                  <a:pt x="90" y="530"/>
                </a:lnTo>
                <a:lnTo>
                  <a:pt x="92" y="533"/>
                </a:lnTo>
                <a:lnTo>
                  <a:pt x="94" y="536"/>
                </a:lnTo>
                <a:lnTo>
                  <a:pt x="96" y="539"/>
                </a:lnTo>
                <a:lnTo>
                  <a:pt x="98" y="542"/>
                </a:lnTo>
                <a:lnTo>
                  <a:pt x="100" y="545"/>
                </a:lnTo>
                <a:lnTo>
                  <a:pt x="102" y="548"/>
                </a:lnTo>
                <a:lnTo>
                  <a:pt x="104" y="551"/>
                </a:lnTo>
                <a:lnTo>
                  <a:pt x="106" y="554"/>
                </a:lnTo>
                <a:lnTo>
                  <a:pt x="108" y="556"/>
                </a:lnTo>
                <a:lnTo>
                  <a:pt x="110" y="559"/>
                </a:lnTo>
                <a:lnTo>
                  <a:pt x="112" y="561"/>
                </a:lnTo>
                <a:lnTo>
                  <a:pt x="114" y="564"/>
                </a:lnTo>
                <a:lnTo>
                  <a:pt x="116" y="567"/>
                </a:lnTo>
                <a:lnTo>
                  <a:pt x="118" y="569"/>
                </a:lnTo>
                <a:lnTo>
                  <a:pt x="120" y="571"/>
                </a:lnTo>
                <a:lnTo>
                  <a:pt x="122" y="574"/>
                </a:lnTo>
                <a:lnTo>
                  <a:pt x="124" y="576"/>
                </a:lnTo>
                <a:lnTo>
                  <a:pt x="126" y="578"/>
                </a:lnTo>
                <a:lnTo>
                  <a:pt x="128" y="580"/>
                </a:lnTo>
                <a:lnTo>
                  <a:pt x="130" y="582"/>
                </a:lnTo>
                <a:lnTo>
                  <a:pt x="132" y="584"/>
                </a:lnTo>
                <a:lnTo>
                  <a:pt x="134" y="586"/>
                </a:lnTo>
                <a:lnTo>
                  <a:pt x="136" y="588"/>
                </a:lnTo>
                <a:lnTo>
                  <a:pt x="138" y="590"/>
                </a:lnTo>
                <a:lnTo>
                  <a:pt x="140" y="592"/>
                </a:lnTo>
                <a:lnTo>
                  <a:pt x="142" y="594"/>
                </a:lnTo>
                <a:lnTo>
                  <a:pt x="144" y="595"/>
                </a:lnTo>
                <a:lnTo>
                  <a:pt x="146" y="597"/>
                </a:lnTo>
                <a:lnTo>
                  <a:pt x="148" y="598"/>
                </a:lnTo>
                <a:lnTo>
                  <a:pt x="150" y="600"/>
                </a:lnTo>
                <a:lnTo>
                  <a:pt x="152" y="601"/>
                </a:lnTo>
                <a:lnTo>
                  <a:pt x="154" y="603"/>
                </a:lnTo>
                <a:lnTo>
                  <a:pt x="156" y="604"/>
                </a:lnTo>
                <a:lnTo>
                  <a:pt x="158" y="605"/>
                </a:lnTo>
                <a:lnTo>
                  <a:pt x="160" y="606"/>
                </a:lnTo>
                <a:lnTo>
                  <a:pt x="162" y="607"/>
                </a:lnTo>
                <a:lnTo>
                  <a:pt x="164" y="609"/>
                </a:lnTo>
                <a:lnTo>
                  <a:pt x="166" y="609"/>
                </a:lnTo>
                <a:lnTo>
                  <a:pt x="168" y="610"/>
                </a:lnTo>
                <a:lnTo>
                  <a:pt x="170" y="611"/>
                </a:lnTo>
                <a:lnTo>
                  <a:pt x="172" y="612"/>
                </a:lnTo>
                <a:lnTo>
                  <a:pt x="174" y="613"/>
                </a:lnTo>
                <a:lnTo>
                  <a:pt x="176" y="613"/>
                </a:lnTo>
                <a:lnTo>
                  <a:pt x="178" y="614"/>
                </a:lnTo>
                <a:lnTo>
                  <a:pt x="180" y="614"/>
                </a:lnTo>
                <a:lnTo>
                  <a:pt x="182" y="615"/>
                </a:lnTo>
                <a:lnTo>
                  <a:pt x="184" y="615"/>
                </a:lnTo>
                <a:lnTo>
                  <a:pt x="186" y="615"/>
                </a:lnTo>
                <a:lnTo>
                  <a:pt x="188" y="616"/>
                </a:lnTo>
                <a:lnTo>
                  <a:pt x="190" y="616"/>
                </a:lnTo>
                <a:lnTo>
                  <a:pt x="192" y="616"/>
                </a:lnTo>
                <a:lnTo>
                  <a:pt x="194" y="616"/>
                </a:lnTo>
                <a:lnTo>
                  <a:pt x="196" y="616"/>
                </a:lnTo>
                <a:lnTo>
                  <a:pt x="198" y="616"/>
                </a:lnTo>
                <a:lnTo>
                  <a:pt x="200" y="616"/>
                </a:lnTo>
                <a:lnTo>
                  <a:pt x="202" y="615"/>
                </a:lnTo>
                <a:lnTo>
                  <a:pt x="204" y="615"/>
                </a:lnTo>
                <a:lnTo>
                  <a:pt x="206" y="615"/>
                </a:lnTo>
                <a:lnTo>
                  <a:pt x="208" y="614"/>
                </a:lnTo>
                <a:lnTo>
                  <a:pt x="210" y="614"/>
                </a:lnTo>
                <a:lnTo>
                  <a:pt x="212" y="613"/>
                </a:lnTo>
                <a:lnTo>
                  <a:pt x="214" y="613"/>
                </a:lnTo>
                <a:lnTo>
                  <a:pt x="216" y="612"/>
                </a:lnTo>
                <a:lnTo>
                  <a:pt x="218" y="611"/>
                </a:lnTo>
                <a:lnTo>
                  <a:pt x="220" y="610"/>
                </a:lnTo>
                <a:lnTo>
                  <a:pt x="222" y="609"/>
                </a:lnTo>
                <a:lnTo>
                  <a:pt x="224" y="609"/>
                </a:lnTo>
                <a:lnTo>
                  <a:pt x="226" y="607"/>
                </a:lnTo>
                <a:lnTo>
                  <a:pt x="228" y="606"/>
                </a:lnTo>
                <a:lnTo>
                  <a:pt x="230" y="605"/>
                </a:lnTo>
                <a:lnTo>
                  <a:pt x="232" y="604"/>
                </a:lnTo>
                <a:lnTo>
                  <a:pt x="234" y="603"/>
                </a:lnTo>
                <a:lnTo>
                  <a:pt x="236" y="601"/>
                </a:lnTo>
                <a:lnTo>
                  <a:pt x="238" y="600"/>
                </a:lnTo>
                <a:lnTo>
                  <a:pt x="240" y="598"/>
                </a:lnTo>
                <a:lnTo>
                  <a:pt x="242" y="597"/>
                </a:lnTo>
                <a:lnTo>
                  <a:pt x="244" y="595"/>
                </a:lnTo>
                <a:lnTo>
                  <a:pt x="246" y="594"/>
                </a:lnTo>
                <a:lnTo>
                  <a:pt x="248" y="592"/>
                </a:lnTo>
                <a:lnTo>
                  <a:pt x="250" y="590"/>
                </a:lnTo>
                <a:lnTo>
                  <a:pt x="252" y="588"/>
                </a:lnTo>
                <a:lnTo>
                  <a:pt x="254" y="586"/>
                </a:lnTo>
                <a:lnTo>
                  <a:pt x="256" y="584"/>
                </a:lnTo>
                <a:lnTo>
                  <a:pt x="258" y="582"/>
                </a:lnTo>
                <a:lnTo>
                  <a:pt x="260" y="580"/>
                </a:lnTo>
                <a:lnTo>
                  <a:pt x="262" y="578"/>
                </a:lnTo>
                <a:lnTo>
                  <a:pt x="264" y="576"/>
                </a:lnTo>
                <a:lnTo>
                  <a:pt x="266" y="574"/>
                </a:lnTo>
                <a:lnTo>
                  <a:pt x="268" y="571"/>
                </a:lnTo>
                <a:lnTo>
                  <a:pt x="270" y="569"/>
                </a:lnTo>
                <a:lnTo>
                  <a:pt x="272" y="567"/>
                </a:lnTo>
                <a:lnTo>
                  <a:pt x="274" y="564"/>
                </a:lnTo>
                <a:lnTo>
                  <a:pt x="276" y="562"/>
                </a:lnTo>
                <a:lnTo>
                  <a:pt x="278" y="559"/>
                </a:lnTo>
                <a:lnTo>
                  <a:pt x="280" y="556"/>
                </a:lnTo>
                <a:lnTo>
                  <a:pt x="282" y="554"/>
                </a:lnTo>
                <a:lnTo>
                  <a:pt x="284" y="551"/>
                </a:lnTo>
                <a:lnTo>
                  <a:pt x="286" y="548"/>
                </a:lnTo>
                <a:lnTo>
                  <a:pt x="288" y="545"/>
                </a:lnTo>
                <a:lnTo>
                  <a:pt x="290" y="542"/>
                </a:lnTo>
                <a:lnTo>
                  <a:pt x="292" y="539"/>
                </a:lnTo>
                <a:lnTo>
                  <a:pt x="294" y="536"/>
                </a:lnTo>
                <a:lnTo>
                  <a:pt x="296" y="533"/>
                </a:lnTo>
                <a:lnTo>
                  <a:pt x="298" y="530"/>
                </a:lnTo>
                <a:lnTo>
                  <a:pt x="300" y="527"/>
                </a:lnTo>
                <a:lnTo>
                  <a:pt x="302" y="524"/>
                </a:lnTo>
                <a:lnTo>
                  <a:pt x="304" y="520"/>
                </a:lnTo>
                <a:lnTo>
                  <a:pt x="306" y="517"/>
                </a:lnTo>
                <a:lnTo>
                  <a:pt x="308" y="514"/>
                </a:lnTo>
                <a:lnTo>
                  <a:pt x="310" y="510"/>
                </a:lnTo>
                <a:lnTo>
                  <a:pt x="312" y="507"/>
                </a:lnTo>
                <a:lnTo>
                  <a:pt x="314" y="503"/>
                </a:lnTo>
                <a:lnTo>
                  <a:pt x="316" y="500"/>
                </a:lnTo>
                <a:lnTo>
                  <a:pt x="318" y="496"/>
                </a:lnTo>
                <a:lnTo>
                  <a:pt x="320" y="493"/>
                </a:lnTo>
                <a:lnTo>
                  <a:pt x="322" y="489"/>
                </a:lnTo>
                <a:lnTo>
                  <a:pt x="324" y="485"/>
                </a:lnTo>
                <a:lnTo>
                  <a:pt x="326" y="482"/>
                </a:lnTo>
                <a:lnTo>
                  <a:pt x="328" y="478"/>
                </a:lnTo>
                <a:lnTo>
                  <a:pt x="330" y="474"/>
                </a:lnTo>
                <a:lnTo>
                  <a:pt x="332" y="470"/>
                </a:lnTo>
                <a:lnTo>
                  <a:pt x="334" y="466"/>
                </a:lnTo>
                <a:lnTo>
                  <a:pt x="336" y="462"/>
                </a:lnTo>
                <a:lnTo>
                  <a:pt x="338" y="458"/>
                </a:lnTo>
                <a:lnTo>
                  <a:pt x="340" y="454"/>
                </a:lnTo>
                <a:lnTo>
                  <a:pt x="342" y="450"/>
                </a:lnTo>
                <a:lnTo>
                  <a:pt x="344" y="446"/>
                </a:lnTo>
                <a:lnTo>
                  <a:pt x="346" y="442"/>
                </a:lnTo>
                <a:lnTo>
                  <a:pt x="348" y="438"/>
                </a:lnTo>
                <a:lnTo>
                  <a:pt x="350" y="434"/>
                </a:lnTo>
                <a:lnTo>
                  <a:pt x="352" y="430"/>
                </a:lnTo>
                <a:lnTo>
                  <a:pt x="354" y="426"/>
                </a:lnTo>
                <a:lnTo>
                  <a:pt x="356" y="422"/>
                </a:lnTo>
                <a:lnTo>
                  <a:pt x="358" y="417"/>
                </a:lnTo>
                <a:lnTo>
                  <a:pt x="360" y="413"/>
                </a:lnTo>
                <a:lnTo>
                  <a:pt x="362" y="409"/>
                </a:lnTo>
                <a:lnTo>
                  <a:pt x="364" y="404"/>
                </a:lnTo>
                <a:lnTo>
                  <a:pt x="366" y="400"/>
                </a:lnTo>
                <a:lnTo>
                  <a:pt x="368" y="396"/>
                </a:lnTo>
                <a:lnTo>
                  <a:pt x="370" y="391"/>
                </a:lnTo>
                <a:lnTo>
                  <a:pt x="372" y="387"/>
                </a:lnTo>
                <a:lnTo>
                  <a:pt x="374" y="383"/>
                </a:lnTo>
                <a:lnTo>
                  <a:pt x="376" y="378"/>
                </a:lnTo>
                <a:lnTo>
                  <a:pt x="378" y="374"/>
                </a:lnTo>
                <a:lnTo>
                  <a:pt x="380" y="369"/>
                </a:lnTo>
                <a:lnTo>
                  <a:pt x="382" y="365"/>
                </a:lnTo>
                <a:lnTo>
                  <a:pt x="384" y="360"/>
                </a:lnTo>
                <a:lnTo>
                  <a:pt x="386" y="356"/>
                </a:lnTo>
                <a:lnTo>
                  <a:pt x="388" y="351"/>
                </a:lnTo>
                <a:lnTo>
                  <a:pt x="390" y="347"/>
                </a:lnTo>
                <a:lnTo>
                  <a:pt x="392" y="342"/>
                </a:lnTo>
                <a:lnTo>
                  <a:pt x="394" y="338"/>
                </a:lnTo>
                <a:lnTo>
                  <a:pt x="396" y="333"/>
                </a:lnTo>
                <a:lnTo>
                  <a:pt x="398" y="329"/>
                </a:lnTo>
                <a:lnTo>
                  <a:pt x="400" y="324"/>
                </a:lnTo>
                <a:lnTo>
                  <a:pt x="402" y="320"/>
                </a:lnTo>
                <a:lnTo>
                  <a:pt x="404" y="315"/>
                </a:lnTo>
                <a:lnTo>
                  <a:pt x="406" y="311"/>
                </a:lnTo>
                <a:lnTo>
                  <a:pt x="408" y="306"/>
                </a:lnTo>
                <a:lnTo>
                  <a:pt x="410" y="302"/>
                </a:lnTo>
                <a:lnTo>
                  <a:pt x="412" y="297"/>
                </a:lnTo>
                <a:lnTo>
                  <a:pt x="414" y="293"/>
                </a:lnTo>
                <a:lnTo>
                  <a:pt x="416" y="288"/>
                </a:lnTo>
                <a:lnTo>
                  <a:pt x="418" y="284"/>
                </a:lnTo>
                <a:lnTo>
                  <a:pt x="420" y="279"/>
                </a:lnTo>
                <a:lnTo>
                  <a:pt x="422" y="275"/>
                </a:lnTo>
                <a:lnTo>
                  <a:pt x="424" y="270"/>
                </a:lnTo>
                <a:lnTo>
                  <a:pt x="426" y="266"/>
                </a:lnTo>
                <a:lnTo>
                  <a:pt x="428" y="261"/>
                </a:lnTo>
                <a:lnTo>
                  <a:pt x="430" y="257"/>
                </a:lnTo>
                <a:lnTo>
                  <a:pt x="432" y="252"/>
                </a:lnTo>
                <a:lnTo>
                  <a:pt x="434" y="248"/>
                </a:lnTo>
                <a:lnTo>
                  <a:pt x="436" y="243"/>
                </a:lnTo>
                <a:lnTo>
                  <a:pt x="438" y="239"/>
                </a:lnTo>
                <a:lnTo>
                  <a:pt x="440" y="234"/>
                </a:lnTo>
                <a:lnTo>
                  <a:pt x="442" y="230"/>
                </a:lnTo>
                <a:lnTo>
                  <a:pt x="444" y="226"/>
                </a:lnTo>
                <a:lnTo>
                  <a:pt x="446" y="221"/>
                </a:lnTo>
                <a:lnTo>
                  <a:pt x="448" y="217"/>
                </a:lnTo>
                <a:lnTo>
                  <a:pt x="450" y="213"/>
                </a:lnTo>
                <a:lnTo>
                  <a:pt x="452" y="208"/>
                </a:lnTo>
                <a:lnTo>
                  <a:pt x="454" y="204"/>
                </a:lnTo>
                <a:lnTo>
                  <a:pt x="456" y="200"/>
                </a:lnTo>
                <a:lnTo>
                  <a:pt x="458" y="195"/>
                </a:lnTo>
                <a:lnTo>
                  <a:pt x="460" y="191"/>
                </a:lnTo>
                <a:lnTo>
                  <a:pt x="462" y="187"/>
                </a:lnTo>
                <a:lnTo>
                  <a:pt x="464" y="183"/>
                </a:lnTo>
                <a:lnTo>
                  <a:pt x="466" y="179"/>
                </a:lnTo>
                <a:lnTo>
                  <a:pt x="468" y="175"/>
                </a:lnTo>
                <a:lnTo>
                  <a:pt x="470" y="171"/>
                </a:lnTo>
                <a:lnTo>
                  <a:pt x="472" y="167"/>
                </a:lnTo>
                <a:lnTo>
                  <a:pt x="474" y="163"/>
                </a:lnTo>
                <a:lnTo>
                  <a:pt x="476" y="159"/>
                </a:lnTo>
                <a:lnTo>
                  <a:pt x="478" y="155"/>
                </a:lnTo>
                <a:lnTo>
                  <a:pt x="480" y="151"/>
                </a:lnTo>
                <a:lnTo>
                  <a:pt x="482" y="147"/>
                </a:lnTo>
                <a:lnTo>
                  <a:pt x="484" y="143"/>
                </a:lnTo>
                <a:lnTo>
                  <a:pt x="486" y="139"/>
                </a:lnTo>
                <a:lnTo>
                  <a:pt x="488" y="135"/>
                </a:lnTo>
                <a:lnTo>
                  <a:pt x="490" y="132"/>
                </a:lnTo>
                <a:lnTo>
                  <a:pt x="492" y="128"/>
                </a:lnTo>
                <a:lnTo>
                  <a:pt x="494" y="124"/>
                </a:lnTo>
                <a:lnTo>
                  <a:pt x="496" y="121"/>
                </a:lnTo>
                <a:lnTo>
                  <a:pt x="498" y="117"/>
                </a:lnTo>
                <a:lnTo>
                  <a:pt x="500" y="114"/>
                </a:lnTo>
                <a:lnTo>
                  <a:pt x="502" y="110"/>
                </a:lnTo>
                <a:lnTo>
                  <a:pt x="504" y="107"/>
                </a:lnTo>
                <a:lnTo>
                  <a:pt x="506" y="103"/>
                </a:lnTo>
                <a:lnTo>
                  <a:pt x="508" y="100"/>
                </a:lnTo>
                <a:lnTo>
                  <a:pt x="510" y="96"/>
                </a:lnTo>
                <a:lnTo>
                  <a:pt x="512" y="93"/>
                </a:lnTo>
                <a:lnTo>
                  <a:pt x="514" y="90"/>
                </a:lnTo>
                <a:lnTo>
                  <a:pt x="516" y="87"/>
                </a:lnTo>
                <a:lnTo>
                  <a:pt x="518" y="84"/>
                </a:lnTo>
                <a:lnTo>
                  <a:pt x="520" y="81"/>
                </a:lnTo>
                <a:lnTo>
                  <a:pt x="522" y="78"/>
                </a:lnTo>
                <a:lnTo>
                  <a:pt x="524" y="75"/>
                </a:lnTo>
                <a:lnTo>
                  <a:pt x="526" y="72"/>
                </a:lnTo>
                <a:lnTo>
                  <a:pt x="528" y="69"/>
                </a:lnTo>
                <a:lnTo>
                  <a:pt x="530" y="66"/>
                </a:lnTo>
                <a:lnTo>
                  <a:pt x="532" y="63"/>
                </a:lnTo>
                <a:lnTo>
                  <a:pt x="534" y="60"/>
                </a:lnTo>
                <a:lnTo>
                  <a:pt x="536" y="58"/>
                </a:lnTo>
                <a:lnTo>
                  <a:pt x="538" y="55"/>
                </a:lnTo>
                <a:lnTo>
                  <a:pt x="540" y="53"/>
                </a:lnTo>
                <a:lnTo>
                  <a:pt x="542" y="50"/>
                </a:lnTo>
                <a:lnTo>
                  <a:pt x="544" y="48"/>
                </a:lnTo>
                <a:lnTo>
                  <a:pt x="546" y="45"/>
                </a:lnTo>
                <a:lnTo>
                  <a:pt x="548" y="43"/>
                </a:lnTo>
                <a:lnTo>
                  <a:pt x="550" y="41"/>
                </a:lnTo>
                <a:lnTo>
                  <a:pt x="552" y="38"/>
                </a:lnTo>
                <a:lnTo>
                  <a:pt x="554" y="36"/>
                </a:lnTo>
                <a:lnTo>
                  <a:pt x="556" y="34"/>
                </a:lnTo>
                <a:lnTo>
                  <a:pt x="558" y="32"/>
                </a:lnTo>
                <a:lnTo>
                  <a:pt x="560" y="30"/>
                </a:lnTo>
                <a:lnTo>
                  <a:pt x="562" y="28"/>
                </a:lnTo>
                <a:lnTo>
                  <a:pt x="564" y="26"/>
                </a:lnTo>
                <a:lnTo>
                  <a:pt x="566" y="24"/>
                </a:lnTo>
                <a:lnTo>
                  <a:pt x="568" y="23"/>
                </a:lnTo>
                <a:lnTo>
                  <a:pt x="570" y="21"/>
                </a:lnTo>
                <a:lnTo>
                  <a:pt x="572" y="19"/>
                </a:lnTo>
                <a:lnTo>
                  <a:pt x="574" y="18"/>
                </a:lnTo>
                <a:lnTo>
                  <a:pt x="576" y="16"/>
                </a:lnTo>
                <a:lnTo>
                  <a:pt x="578" y="15"/>
                </a:lnTo>
                <a:lnTo>
                  <a:pt x="580" y="14"/>
                </a:lnTo>
                <a:lnTo>
                  <a:pt x="582" y="12"/>
                </a:lnTo>
                <a:lnTo>
                  <a:pt x="584" y="11"/>
                </a:lnTo>
                <a:lnTo>
                  <a:pt x="586" y="10"/>
                </a:lnTo>
                <a:lnTo>
                  <a:pt x="588" y="9"/>
                </a:lnTo>
                <a:lnTo>
                  <a:pt x="590" y="8"/>
                </a:lnTo>
                <a:lnTo>
                  <a:pt x="592" y="7"/>
                </a:lnTo>
                <a:lnTo>
                  <a:pt x="594" y="6"/>
                </a:lnTo>
                <a:lnTo>
                  <a:pt x="596" y="5"/>
                </a:lnTo>
                <a:lnTo>
                  <a:pt x="598" y="4"/>
                </a:lnTo>
                <a:lnTo>
                  <a:pt x="600" y="3"/>
                </a:lnTo>
                <a:lnTo>
                  <a:pt x="602" y="3"/>
                </a:lnTo>
                <a:lnTo>
                  <a:pt x="604" y="2"/>
                </a:lnTo>
                <a:lnTo>
                  <a:pt x="606" y="2"/>
                </a:lnTo>
                <a:lnTo>
                  <a:pt x="608" y="1"/>
                </a:lnTo>
                <a:lnTo>
                  <a:pt x="610" y="1"/>
                </a:lnTo>
                <a:lnTo>
                  <a:pt x="612" y="1"/>
                </a:lnTo>
                <a:lnTo>
                  <a:pt x="614" y="0"/>
                </a:lnTo>
                <a:lnTo>
                  <a:pt x="616" y="0"/>
                </a:lnTo>
                <a:lnTo>
                  <a:pt x="618" y="0"/>
                </a:lnTo>
                <a:lnTo>
                  <a:pt x="620" y="0"/>
                </a:lnTo>
                <a:lnTo>
                  <a:pt x="622" y="0"/>
                </a:lnTo>
                <a:lnTo>
                  <a:pt x="624" y="0"/>
                </a:lnTo>
                <a:lnTo>
                  <a:pt x="626" y="0"/>
                </a:lnTo>
                <a:lnTo>
                  <a:pt x="628" y="0"/>
                </a:lnTo>
                <a:lnTo>
                  <a:pt x="630" y="1"/>
                </a:lnTo>
                <a:lnTo>
                  <a:pt x="632" y="1"/>
                </a:lnTo>
                <a:lnTo>
                  <a:pt x="634" y="2"/>
                </a:lnTo>
                <a:lnTo>
                  <a:pt x="636" y="2"/>
                </a:lnTo>
                <a:lnTo>
                  <a:pt x="638" y="3"/>
                </a:lnTo>
                <a:lnTo>
                  <a:pt x="640" y="3"/>
                </a:lnTo>
                <a:lnTo>
                  <a:pt x="642" y="4"/>
                </a:lnTo>
                <a:lnTo>
                  <a:pt x="644" y="5"/>
                </a:lnTo>
                <a:lnTo>
                  <a:pt x="646" y="5"/>
                </a:lnTo>
                <a:lnTo>
                  <a:pt x="648" y="6"/>
                </a:lnTo>
                <a:lnTo>
                  <a:pt x="650" y="7"/>
                </a:lnTo>
                <a:lnTo>
                  <a:pt x="652" y="8"/>
                </a:lnTo>
                <a:lnTo>
                  <a:pt x="654" y="9"/>
                </a:lnTo>
                <a:lnTo>
                  <a:pt x="656" y="10"/>
                </a:lnTo>
                <a:lnTo>
                  <a:pt x="658" y="12"/>
                </a:lnTo>
                <a:lnTo>
                  <a:pt x="660" y="13"/>
                </a:lnTo>
                <a:lnTo>
                  <a:pt x="662" y="14"/>
                </a:lnTo>
                <a:lnTo>
                  <a:pt x="664" y="16"/>
                </a:lnTo>
                <a:lnTo>
                  <a:pt x="666" y="17"/>
                </a:lnTo>
                <a:lnTo>
                  <a:pt x="668" y="19"/>
                </a:lnTo>
                <a:lnTo>
                  <a:pt x="670" y="20"/>
                </a:lnTo>
                <a:lnTo>
                  <a:pt x="672" y="22"/>
                </a:lnTo>
                <a:lnTo>
                  <a:pt x="674" y="24"/>
                </a:lnTo>
                <a:lnTo>
                  <a:pt x="676" y="25"/>
                </a:lnTo>
                <a:lnTo>
                  <a:pt x="678" y="27"/>
                </a:lnTo>
                <a:lnTo>
                  <a:pt x="680" y="29"/>
                </a:lnTo>
                <a:lnTo>
                  <a:pt x="682" y="31"/>
                </a:lnTo>
                <a:lnTo>
                  <a:pt x="684" y="33"/>
                </a:lnTo>
                <a:lnTo>
                  <a:pt x="686" y="35"/>
                </a:lnTo>
                <a:lnTo>
                  <a:pt x="688" y="37"/>
                </a:lnTo>
                <a:lnTo>
                  <a:pt x="690" y="40"/>
                </a:lnTo>
                <a:lnTo>
                  <a:pt x="692" y="42"/>
                </a:lnTo>
                <a:lnTo>
                  <a:pt x="694" y="44"/>
                </a:lnTo>
                <a:lnTo>
                  <a:pt x="696" y="46"/>
                </a:lnTo>
                <a:lnTo>
                  <a:pt x="698" y="49"/>
                </a:lnTo>
                <a:lnTo>
                  <a:pt x="700" y="51"/>
                </a:lnTo>
                <a:lnTo>
                  <a:pt x="702" y="54"/>
                </a:lnTo>
                <a:lnTo>
                  <a:pt x="704" y="57"/>
                </a:lnTo>
                <a:lnTo>
                  <a:pt x="706" y="59"/>
                </a:lnTo>
                <a:lnTo>
                  <a:pt x="708" y="62"/>
                </a:lnTo>
                <a:lnTo>
                  <a:pt x="710" y="65"/>
                </a:lnTo>
                <a:lnTo>
                  <a:pt x="712" y="67"/>
                </a:lnTo>
                <a:lnTo>
                  <a:pt x="714" y="70"/>
                </a:lnTo>
                <a:lnTo>
                  <a:pt x="716" y="73"/>
                </a:lnTo>
                <a:lnTo>
                  <a:pt x="718" y="76"/>
                </a:lnTo>
                <a:lnTo>
                  <a:pt x="720" y="79"/>
                </a:lnTo>
                <a:lnTo>
                  <a:pt x="722" y="82"/>
                </a:lnTo>
                <a:lnTo>
                  <a:pt x="724" y="85"/>
                </a:lnTo>
                <a:lnTo>
                  <a:pt x="726" y="88"/>
                </a:lnTo>
                <a:lnTo>
                  <a:pt x="728" y="92"/>
                </a:lnTo>
                <a:lnTo>
                  <a:pt x="730" y="95"/>
                </a:lnTo>
                <a:lnTo>
                  <a:pt x="732" y="98"/>
                </a:lnTo>
                <a:lnTo>
                  <a:pt x="734" y="102"/>
                </a:lnTo>
                <a:lnTo>
                  <a:pt x="736" y="105"/>
                </a:lnTo>
                <a:lnTo>
                  <a:pt x="738" y="108"/>
                </a:lnTo>
                <a:lnTo>
                  <a:pt x="740" y="112"/>
                </a:lnTo>
                <a:lnTo>
                  <a:pt x="742" y="115"/>
                </a:lnTo>
                <a:lnTo>
                  <a:pt x="744" y="119"/>
                </a:lnTo>
                <a:lnTo>
                  <a:pt x="746" y="123"/>
                </a:lnTo>
                <a:lnTo>
                  <a:pt x="748" y="126"/>
                </a:lnTo>
                <a:lnTo>
                  <a:pt x="750" y="130"/>
                </a:lnTo>
                <a:lnTo>
                  <a:pt x="752" y="134"/>
                </a:lnTo>
                <a:lnTo>
                  <a:pt x="754" y="137"/>
                </a:lnTo>
                <a:lnTo>
                  <a:pt x="756" y="141"/>
                </a:lnTo>
                <a:lnTo>
                  <a:pt x="758" y="145"/>
                </a:lnTo>
                <a:lnTo>
                  <a:pt x="760" y="149"/>
                </a:lnTo>
                <a:lnTo>
                  <a:pt x="762" y="153"/>
                </a:lnTo>
                <a:lnTo>
                  <a:pt x="764" y="157"/>
                </a:lnTo>
                <a:lnTo>
                  <a:pt x="766" y="161"/>
                </a:lnTo>
                <a:lnTo>
                  <a:pt x="768" y="165"/>
                </a:lnTo>
                <a:lnTo>
                  <a:pt x="770" y="169"/>
                </a:lnTo>
                <a:lnTo>
                  <a:pt x="772" y="173"/>
                </a:lnTo>
                <a:lnTo>
                  <a:pt x="774" y="177"/>
                </a:lnTo>
                <a:lnTo>
                  <a:pt x="776" y="181"/>
                </a:lnTo>
                <a:lnTo>
                  <a:pt x="778" y="185"/>
                </a:lnTo>
                <a:lnTo>
                  <a:pt x="780" y="189"/>
                </a:lnTo>
                <a:lnTo>
                  <a:pt x="782" y="194"/>
                </a:lnTo>
                <a:lnTo>
                  <a:pt x="784" y="198"/>
                </a:lnTo>
                <a:lnTo>
                  <a:pt x="786" y="202"/>
                </a:lnTo>
                <a:lnTo>
                  <a:pt x="788" y="206"/>
                </a:lnTo>
                <a:lnTo>
                  <a:pt x="790" y="211"/>
                </a:lnTo>
                <a:lnTo>
                  <a:pt x="792" y="215"/>
                </a:lnTo>
                <a:lnTo>
                  <a:pt x="794" y="219"/>
                </a:lnTo>
                <a:lnTo>
                  <a:pt x="796" y="224"/>
                </a:lnTo>
                <a:lnTo>
                  <a:pt x="798" y="228"/>
                </a:lnTo>
                <a:lnTo>
                  <a:pt x="800" y="232"/>
                </a:lnTo>
                <a:lnTo>
                  <a:pt x="802" y="237"/>
                </a:lnTo>
                <a:lnTo>
                  <a:pt x="804" y="241"/>
                </a:lnTo>
                <a:lnTo>
                  <a:pt x="806" y="246"/>
                </a:lnTo>
                <a:lnTo>
                  <a:pt x="808" y="250"/>
                </a:lnTo>
                <a:lnTo>
                  <a:pt x="810" y="255"/>
                </a:lnTo>
                <a:lnTo>
                  <a:pt x="812" y="259"/>
                </a:lnTo>
                <a:lnTo>
                  <a:pt x="814" y="263"/>
                </a:lnTo>
                <a:lnTo>
                  <a:pt x="816" y="268"/>
                </a:lnTo>
                <a:lnTo>
                  <a:pt x="818" y="272"/>
                </a:lnTo>
                <a:lnTo>
                  <a:pt x="820" y="277"/>
                </a:lnTo>
                <a:lnTo>
                  <a:pt x="822" y="282"/>
                </a:lnTo>
                <a:lnTo>
                  <a:pt x="824" y="286"/>
                </a:lnTo>
                <a:lnTo>
                  <a:pt x="826" y="291"/>
                </a:lnTo>
                <a:lnTo>
                  <a:pt x="828" y="295"/>
                </a:lnTo>
                <a:lnTo>
                  <a:pt x="830" y="300"/>
                </a:lnTo>
                <a:lnTo>
                  <a:pt x="832" y="304"/>
                </a:lnTo>
                <a:lnTo>
                  <a:pt x="834" y="309"/>
                </a:lnTo>
                <a:lnTo>
                  <a:pt x="836" y="313"/>
                </a:lnTo>
                <a:lnTo>
                  <a:pt x="838" y="318"/>
                </a:lnTo>
                <a:lnTo>
                  <a:pt x="840" y="322"/>
                </a:lnTo>
                <a:lnTo>
                  <a:pt x="842" y="327"/>
                </a:lnTo>
                <a:lnTo>
                  <a:pt x="844" y="331"/>
                </a:lnTo>
                <a:lnTo>
                  <a:pt x="846" y="336"/>
                </a:lnTo>
                <a:lnTo>
                  <a:pt x="848" y="340"/>
                </a:lnTo>
                <a:lnTo>
                  <a:pt x="850" y="345"/>
                </a:lnTo>
                <a:lnTo>
                  <a:pt x="852" y="349"/>
                </a:lnTo>
                <a:lnTo>
                  <a:pt x="854" y="354"/>
                </a:lnTo>
                <a:lnTo>
                  <a:pt x="856" y="358"/>
                </a:lnTo>
                <a:lnTo>
                  <a:pt x="858" y="363"/>
                </a:lnTo>
                <a:lnTo>
                  <a:pt x="860" y="367"/>
                </a:lnTo>
                <a:lnTo>
                  <a:pt x="862" y="372"/>
                </a:lnTo>
                <a:lnTo>
                  <a:pt x="864" y="376"/>
                </a:lnTo>
                <a:lnTo>
                  <a:pt x="866" y="381"/>
                </a:lnTo>
                <a:lnTo>
                  <a:pt x="868" y="385"/>
                </a:lnTo>
                <a:lnTo>
                  <a:pt x="870" y="389"/>
                </a:lnTo>
                <a:lnTo>
                  <a:pt x="872" y="394"/>
                </a:lnTo>
                <a:lnTo>
                  <a:pt x="874" y="398"/>
                </a:lnTo>
                <a:lnTo>
                  <a:pt x="876" y="402"/>
                </a:lnTo>
                <a:lnTo>
                  <a:pt x="878" y="407"/>
                </a:lnTo>
                <a:lnTo>
                  <a:pt x="880" y="411"/>
                </a:lnTo>
                <a:lnTo>
                  <a:pt x="882" y="415"/>
                </a:lnTo>
                <a:lnTo>
                  <a:pt x="884" y="420"/>
                </a:lnTo>
                <a:lnTo>
                  <a:pt x="886" y="424"/>
                </a:lnTo>
                <a:lnTo>
                  <a:pt x="888" y="428"/>
                </a:lnTo>
                <a:lnTo>
                  <a:pt x="890" y="432"/>
                </a:lnTo>
                <a:lnTo>
                  <a:pt x="892" y="436"/>
                </a:lnTo>
                <a:lnTo>
                  <a:pt x="894" y="440"/>
                </a:lnTo>
                <a:lnTo>
                  <a:pt x="896" y="444"/>
                </a:lnTo>
                <a:lnTo>
                  <a:pt x="898" y="449"/>
                </a:lnTo>
                <a:lnTo>
                  <a:pt x="900" y="453"/>
                </a:lnTo>
                <a:lnTo>
                  <a:pt x="902" y="457"/>
                </a:lnTo>
                <a:lnTo>
                  <a:pt x="904" y="460"/>
                </a:lnTo>
                <a:lnTo>
                  <a:pt x="906" y="464"/>
                </a:lnTo>
                <a:lnTo>
                  <a:pt x="908" y="468"/>
                </a:lnTo>
                <a:lnTo>
                  <a:pt x="910" y="472"/>
                </a:lnTo>
                <a:lnTo>
                  <a:pt x="912" y="476"/>
                </a:lnTo>
                <a:lnTo>
                  <a:pt x="914" y="480"/>
                </a:lnTo>
                <a:lnTo>
                  <a:pt x="916" y="484"/>
                </a:lnTo>
                <a:lnTo>
                  <a:pt x="918" y="487"/>
                </a:lnTo>
                <a:lnTo>
                  <a:pt x="920" y="491"/>
                </a:lnTo>
                <a:lnTo>
                  <a:pt x="922" y="495"/>
                </a:lnTo>
                <a:lnTo>
                  <a:pt x="924" y="498"/>
                </a:lnTo>
                <a:lnTo>
                  <a:pt x="926" y="502"/>
                </a:lnTo>
                <a:lnTo>
                  <a:pt x="928" y="505"/>
                </a:lnTo>
                <a:lnTo>
                  <a:pt x="930" y="509"/>
                </a:lnTo>
                <a:lnTo>
                  <a:pt x="932" y="512"/>
                </a:lnTo>
                <a:lnTo>
                  <a:pt x="934" y="515"/>
                </a:lnTo>
                <a:lnTo>
                  <a:pt x="936" y="519"/>
                </a:lnTo>
                <a:lnTo>
                  <a:pt x="938" y="522"/>
                </a:lnTo>
                <a:lnTo>
                  <a:pt x="940" y="525"/>
                </a:lnTo>
                <a:lnTo>
                  <a:pt x="942" y="528"/>
                </a:lnTo>
                <a:lnTo>
                  <a:pt x="944" y="532"/>
                </a:lnTo>
                <a:lnTo>
                  <a:pt x="946" y="535"/>
                </a:lnTo>
                <a:lnTo>
                  <a:pt x="948" y="538"/>
                </a:lnTo>
                <a:lnTo>
                  <a:pt x="950" y="541"/>
                </a:lnTo>
                <a:lnTo>
                  <a:pt x="952" y="544"/>
                </a:lnTo>
                <a:lnTo>
                  <a:pt x="954" y="547"/>
                </a:lnTo>
                <a:lnTo>
                  <a:pt x="956" y="549"/>
                </a:lnTo>
                <a:lnTo>
                  <a:pt x="958" y="552"/>
                </a:lnTo>
                <a:lnTo>
                  <a:pt x="960" y="555"/>
                </a:lnTo>
                <a:lnTo>
                  <a:pt x="962" y="558"/>
                </a:lnTo>
                <a:lnTo>
                  <a:pt x="964" y="560"/>
                </a:lnTo>
                <a:lnTo>
                  <a:pt x="966" y="563"/>
                </a:lnTo>
                <a:lnTo>
                  <a:pt x="968" y="565"/>
                </a:lnTo>
                <a:lnTo>
                  <a:pt x="970" y="568"/>
                </a:lnTo>
                <a:lnTo>
                  <a:pt x="972" y="570"/>
                </a:lnTo>
                <a:lnTo>
                  <a:pt x="974" y="573"/>
                </a:lnTo>
                <a:lnTo>
                  <a:pt x="976" y="575"/>
                </a:lnTo>
                <a:lnTo>
                  <a:pt x="978" y="577"/>
                </a:lnTo>
                <a:lnTo>
                  <a:pt x="980" y="579"/>
                </a:lnTo>
                <a:lnTo>
                  <a:pt x="982" y="581"/>
                </a:lnTo>
                <a:lnTo>
                  <a:pt x="984" y="584"/>
                </a:lnTo>
                <a:lnTo>
                  <a:pt x="986" y="586"/>
                </a:lnTo>
                <a:lnTo>
                  <a:pt x="988" y="587"/>
                </a:lnTo>
                <a:lnTo>
                  <a:pt x="990" y="589"/>
                </a:lnTo>
                <a:lnTo>
                  <a:pt x="992" y="591"/>
                </a:lnTo>
                <a:lnTo>
                  <a:pt x="994" y="593"/>
                </a:lnTo>
                <a:lnTo>
                  <a:pt x="996" y="595"/>
                </a:lnTo>
                <a:lnTo>
                  <a:pt x="998" y="596"/>
                </a:lnTo>
                <a:lnTo>
                  <a:pt x="1000" y="598"/>
                </a:lnTo>
                <a:lnTo>
                  <a:pt x="1002" y="599"/>
                </a:lnTo>
                <a:lnTo>
                  <a:pt x="1004" y="601"/>
                </a:lnTo>
                <a:lnTo>
                  <a:pt x="1006" y="602"/>
                </a:lnTo>
                <a:lnTo>
                  <a:pt x="1008" y="603"/>
                </a:lnTo>
                <a:lnTo>
                  <a:pt x="1010" y="605"/>
                </a:lnTo>
                <a:lnTo>
                  <a:pt x="1012" y="606"/>
                </a:lnTo>
                <a:lnTo>
                  <a:pt x="1014" y="607"/>
                </a:lnTo>
                <a:lnTo>
                  <a:pt x="1016" y="608"/>
                </a:lnTo>
                <a:lnTo>
                  <a:pt x="1018" y="609"/>
                </a:lnTo>
                <a:lnTo>
                  <a:pt x="1020" y="610"/>
                </a:lnTo>
                <a:lnTo>
                  <a:pt x="1022" y="611"/>
                </a:lnTo>
                <a:lnTo>
                  <a:pt x="1024" y="612"/>
                </a:lnTo>
                <a:lnTo>
                  <a:pt x="1026" y="612"/>
                </a:lnTo>
                <a:lnTo>
                  <a:pt x="1028" y="613"/>
                </a:lnTo>
                <a:lnTo>
                  <a:pt x="1030" y="614"/>
                </a:lnTo>
                <a:lnTo>
                  <a:pt x="1032" y="614"/>
                </a:lnTo>
                <a:lnTo>
                  <a:pt x="1034" y="615"/>
                </a:lnTo>
                <a:lnTo>
                  <a:pt x="1036" y="615"/>
                </a:lnTo>
                <a:lnTo>
                  <a:pt x="1038" y="615"/>
                </a:lnTo>
                <a:lnTo>
                  <a:pt x="1040" y="616"/>
                </a:lnTo>
                <a:lnTo>
                  <a:pt x="1042" y="616"/>
                </a:lnTo>
                <a:lnTo>
                  <a:pt x="1044" y="616"/>
                </a:lnTo>
                <a:lnTo>
                  <a:pt x="1046" y="616"/>
                </a:lnTo>
                <a:lnTo>
                  <a:pt x="1048" y="616"/>
                </a:lnTo>
                <a:lnTo>
                  <a:pt x="1050" y="616"/>
                </a:lnTo>
                <a:lnTo>
                  <a:pt x="1052" y="616"/>
                </a:lnTo>
                <a:lnTo>
                  <a:pt x="1054" y="616"/>
                </a:lnTo>
                <a:lnTo>
                  <a:pt x="1056" y="615"/>
                </a:lnTo>
                <a:lnTo>
                  <a:pt x="1058" y="615"/>
                </a:lnTo>
                <a:lnTo>
                  <a:pt x="1060" y="615"/>
                </a:lnTo>
                <a:lnTo>
                  <a:pt x="1062" y="614"/>
                </a:lnTo>
                <a:lnTo>
                  <a:pt x="1064" y="614"/>
                </a:lnTo>
                <a:lnTo>
                  <a:pt x="1066" y="613"/>
                </a:lnTo>
                <a:lnTo>
                  <a:pt x="1068" y="612"/>
                </a:lnTo>
                <a:lnTo>
                  <a:pt x="1070" y="612"/>
                </a:lnTo>
                <a:lnTo>
                  <a:pt x="1072" y="611"/>
                </a:lnTo>
                <a:lnTo>
                  <a:pt x="1074" y="610"/>
                </a:lnTo>
                <a:lnTo>
                  <a:pt x="1076" y="609"/>
                </a:lnTo>
                <a:lnTo>
                  <a:pt x="1078" y="608"/>
                </a:lnTo>
                <a:lnTo>
                  <a:pt x="1080" y="607"/>
                </a:lnTo>
                <a:lnTo>
                  <a:pt x="1082" y="606"/>
                </a:lnTo>
                <a:lnTo>
                  <a:pt x="1084" y="605"/>
                </a:lnTo>
                <a:lnTo>
                  <a:pt x="1086" y="603"/>
                </a:lnTo>
                <a:lnTo>
                  <a:pt x="1088" y="602"/>
                </a:lnTo>
                <a:lnTo>
                  <a:pt x="1090" y="601"/>
                </a:lnTo>
                <a:lnTo>
                  <a:pt x="1092" y="599"/>
                </a:lnTo>
                <a:lnTo>
                  <a:pt x="1094" y="598"/>
                </a:lnTo>
                <a:lnTo>
                  <a:pt x="1096" y="596"/>
                </a:lnTo>
                <a:lnTo>
                  <a:pt x="1098" y="594"/>
                </a:lnTo>
                <a:lnTo>
                  <a:pt x="1100" y="593"/>
                </a:lnTo>
                <a:lnTo>
                  <a:pt x="1102" y="591"/>
                </a:lnTo>
                <a:lnTo>
                  <a:pt x="1104" y="589"/>
                </a:lnTo>
                <a:lnTo>
                  <a:pt x="1106" y="587"/>
                </a:lnTo>
                <a:lnTo>
                  <a:pt x="1108" y="585"/>
                </a:lnTo>
                <a:lnTo>
                  <a:pt x="1110" y="583"/>
                </a:lnTo>
                <a:lnTo>
                  <a:pt x="1112" y="581"/>
                </a:lnTo>
                <a:lnTo>
                  <a:pt x="1114" y="579"/>
                </a:lnTo>
                <a:lnTo>
                  <a:pt x="1116" y="577"/>
                </a:lnTo>
                <a:lnTo>
                  <a:pt x="1118" y="575"/>
                </a:lnTo>
                <a:lnTo>
                  <a:pt x="1120" y="572"/>
                </a:lnTo>
                <a:lnTo>
                  <a:pt x="1122" y="570"/>
                </a:lnTo>
                <a:lnTo>
                  <a:pt x="1124" y="568"/>
                </a:lnTo>
                <a:lnTo>
                  <a:pt x="1126" y="565"/>
                </a:lnTo>
                <a:lnTo>
                  <a:pt x="1128" y="563"/>
                </a:lnTo>
                <a:lnTo>
                  <a:pt x="1130" y="560"/>
                </a:lnTo>
                <a:lnTo>
                  <a:pt x="1132" y="557"/>
                </a:lnTo>
                <a:lnTo>
                  <a:pt x="1134" y="555"/>
                </a:lnTo>
                <a:lnTo>
                  <a:pt x="1136" y="552"/>
                </a:lnTo>
                <a:lnTo>
                  <a:pt x="1138" y="549"/>
                </a:lnTo>
                <a:lnTo>
                  <a:pt x="1140" y="546"/>
                </a:lnTo>
                <a:lnTo>
                  <a:pt x="1142" y="543"/>
                </a:lnTo>
                <a:lnTo>
                  <a:pt x="1144" y="541"/>
                </a:lnTo>
                <a:lnTo>
                  <a:pt x="1146" y="538"/>
                </a:lnTo>
                <a:lnTo>
                  <a:pt x="1148" y="534"/>
                </a:lnTo>
                <a:lnTo>
                  <a:pt x="1150" y="531"/>
                </a:lnTo>
                <a:lnTo>
                  <a:pt x="1152" y="528"/>
                </a:lnTo>
                <a:lnTo>
                  <a:pt x="1154" y="525"/>
                </a:lnTo>
                <a:lnTo>
                  <a:pt x="1156" y="522"/>
                </a:lnTo>
                <a:lnTo>
                  <a:pt x="1158" y="518"/>
                </a:lnTo>
                <a:lnTo>
                  <a:pt x="1160" y="515"/>
                </a:lnTo>
                <a:lnTo>
                  <a:pt x="1162" y="512"/>
                </a:lnTo>
                <a:lnTo>
                  <a:pt x="1164" y="508"/>
                </a:lnTo>
                <a:lnTo>
                  <a:pt x="1166" y="505"/>
                </a:lnTo>
                <a:lnTo>
                  <a:pt x="1168" y="501"/>
                </a:lnTo>
                <a:lnTo>
                  <a:pt x="1170" y="498"/>
                </a:lnTo>
                <a:lnTo>
                  <a:pt x="1172" y="494"/>
                </a:lnTo>
                <a:lnTo>
                  <a:pt x="1174" y="491"/>
                </a:lnTo>
                <a:lnTo>
                  <a:pt x="1176" y="487"/>
                </a:lnTo>
                <a:lnTo>
                  <a:pt x="1178" y="483"/>
                </a:lnTo>
                <a:lnTo>
                  <a:pt x="1180" y="479"/>
                </a:lnTo>
                <a:lnTo>
                  <a:pt x="1182" y="476"/>
                </a:lnTo>
                <a:lnTo>
                  <a:pt x="1184" y="472"/>
                </a:lnTo>
                <a:lnTo>
                  <a:pt x="1186" y="468"/>
                </a:lnTo>
                <a:lnTo>
                  <a:pt x="1188" y="464"/>
                </a:lnTo>
                <a:lnTo>
                  <a:pt x="1190" y="460"/>
                </a:lnTo>
                <a:lnTo>
                  <a:pt x="1192" y="456"/>
                </a:lnTo>
                <a:lnTo>
                  <a:pt x="1194" y="452"/>
                </a:lnTo>
                <a:lnTo>
                  <a:pt x="1196" y="448"/>
                </a:lnTo>
                <a:lnTo>
                  <a:pt x="1198" y="444"/>
                </a:lnTo>
                <a:lnTo>
                  <a:pt x="1200" y="440"/>
                </a:lnTo>
                <a:lnTo>
                  <a:pt x="1202" y="436"/>
                </a:lnTo>
                <a:lnTo>
                  <a:pt x="1204" y="432"/>
                </a:lnTo>
                <a:lnTo>
                  <a:pt x="1206" y="428"/>
                </a:lnTo>
                <a:lnTo>
                  <a:pt x="1208" y="423"/>
                </a:lnTo>
                <a:lnTo>
                  <a:pt x="1210" y="419"/>
                </a:lnTo>
                <a:lnTo>
                  <a:pt x="1212" y="415"/>
                </a:lnTo>
                <a:lnTo>
                  <a:pt x="1214" y="411"/>
                </a:lnTo>
                <a:lnTo>
                  <a:pt x="1216" y="406"/>
                </a:lnTo>
                <a:lnTo>
                  <a:pt x="1218" y="402"/>
                </a:lnTo>
                <a:lnTo>
                  <a:pt x="1220" y="398"/>
                </a:lnTo>
                <a:lnTo>
                  <a:pt x="1222" y="393"/>
                </a:lnTo>
                <a:lnTo>
                  <a:pt x="1224" y="389"/>
                </a:lnTo>
                <a:lnTo>
                  <a:pt x="1226" y="385"/>
                </a:lnTo>
                <a:lnTo>
                  <a:pt x="1228" y="380"/>
                </a:lnTo>
                <a:lnTo>
                  <a:pt x="1230" y="376"/>
                </a:lnTo>
                <a:lnTo>
                  <a:pt x="1232" y="371"/>
                </a:lnTo>
                <a:lnTo>
                  <a:pt x="1234" y="367"/>
                </a:lnTo>
                <a:lnTo>
                  <a:pt x="1236" y="362"/>
                </a:lnTo>
                <a:lnTo>
                  <a:pt x="1238" y="358"/>
                </a:lnTo>
                <a:lnTo>
                  <a:pt x="1240" y="354"/>
                </a:lnTo>
                <a:lnTo>
                  <a:pt x="1242" y="349"/>
                </a:lnTo>
                <a:lnTo>
                  <a:pt x="1244" y="345"/>
                </a:lnTo>
                <a:lnTo>
                  <a:pt x="1246" y="340"/>
                </a:lnTo>
                <a:lnTo>
                  <a:pt x="1248" y="336"/>
                </a:lnTo>
                <a:lnTo>
                  <a:pt x="1250" y="331"/>
                </a:lnTo>
                <a:lnTo>
                  <a:pt x="1252" y="326"/>
                </a:lnTo>
                <a:lnTo>
                  <a:pt x="1254" y="322"/>
                </a:lnTo>
                <a:lnTo>
                  <a:pt x="1256" y="317"/>
                </a:lnTo>
                <a:lnTo>
                  <a:pt x="1258" y="313"/>
                </a:lnTo>
                <a:lnTo>
                  <a:pt x="1260" y="308"/>
                </a:lnTo>
                <a:lnTo>
                  <a:pt x="1262" y="304"/>
                </a:lnTo>
                <a:lnTo>
                  <a:pt x="1264" y="299"/>
                </a:lnTo>
                <a:lnTo>
                  <a:pt x="1266" y="295"/>
                </a:lnTo>
                <a:lnTo>
                  <a:pt x="1268" y="290"/>
                </a:lnTo>
                <a:lnTo>
                  <a:pt x="1270" y="286"/>
                </a:lnTo>
                <a:lnTo>
                  <a:pt x="1272" y="281"/>
                </a:lnTo>
                <a:lnTo>
                  <a:pt x="1274" y="277"/>
                </a:lnTo>
                <a:lnTo>
                  <a:pt x="1276" y="272"/>
                </a:lnTo>
                <a:lnTo>
                  <a:pt x="1277" y="270"/>
                </a:lnTo>
              </a:path>
            </a:pathLst>
          </a:custGeom>
          <a:noFill/>
          <a:ln w="2540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graphicFrame>
        <p:nvGraphicFramePr>
          <p:cNvPr id="502" name="Object 7">
            <a:extLst>
              <a:ext uri="{FF2B5EF4-FFF2-40B4-BE49-F238E27FC236}">
                <a16:creationId xmlns:a16="http://schemas.microsoft.com/office/drawing/2014/main" id="{9272D7A3-0559-4AA2-9E1B-7095ADC76A2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18363" y="3786188"/>
          <a:ext cx="1409700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07780" imgH="177723" progId="Equation.DSMT4">
                  <p:embed/>
                </p:oleObj>
              </mc:Choice>
              <mc:Fallback>
                <p:oleObj name="Equation" r:id="rId14" imgW="507780" imgH="177723" progId="Equation.DSMT4">
                  <p:embed/>
                  <p:pic>
                    <p:nvPicPr>
                      <p:cNvPr id="502" name="Object 7">
                        <a:extLst>
                          <a:ext uri="{FF2B5EF4-FFF2-40B4-BE49-F238E27FC236}">
                            <a16:creationId xmlns:a16="http://schemas.microsoft.com/office/drawing/2014/main" id="{9272D7A3-0559-4AA2-9E1B-7095ADC76A2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18363" y="3786188"/>
                        <a:ext cx="1409700" cy="493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70" name="Text Box 5">
            <a:extLst>
              <a:ext uri="{FF2B5EF4-FFF2-40B4-BE49-F238E27FC236}">
                <a16:creationId xmlns:a16="http://schemas.microsoft.com/office/drawing/2014/main" id="{80882413-B1D4-4F70-83B0-2F4FA221C2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16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4.25532E-7 L -0.14792 -0.00208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4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400" y="-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4.50509E-6 L -0.0802 4.50509E-6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4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6 0.00231 L -0.14896 0.00162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5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6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7448 0 " pathEditMode="relative" ptsTypes="AA">
                                      <p:cBhvr>
                                        <p:cTn id="61" dur="2000" fill="hold"/>
                                        <p:tgtEl>
                                          <p:spTgt spid="5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2000"/>
                                        <p:tgtEl>
                                          <p:spTgt spid="3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2000"/>
                                        <p:tgtEl>
                                          <p:spTgt spid="4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2000"/>
                                        <p:tgtEl>
                                          <p:spTgt spid="4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2000"/>
                                        <p:tgtEl>
                                          <p:spTgt spid="5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>
            <a:extLst>
              <a:ext uri="{FF2B5EF4-FFF2-40B4-BE49-F238E27FC236}">
                <a16:creationId xmlns:a16="http://schemas.microsoft.com/office/drawing/2014/main" id="{5E89EFF0-7E46-4190-86FC-6DBE5598D45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341313"/>
            <a:ext cx="8181975" cy="2470150"/>
          </a:xfrm>
        </p:spPr>
        <p:txBody>
          <a:bodyPr/>
          <a:lstStyle/>
          <a:p>
            <a:r>
              <a:rPr lang="en-CA" altLang="en-US" sz="2100"/>
              <a:t>When a </a:t>
            </a:r>
            <a:r>
              <a:rPr lang="en-CA" altLang="en-US" sz="2100" b="1">
                <a:solidFill>
                  <a:srgbClr val="00B0F0"/>
                </a:solidFill>
              </a:rPr>
              <a:t>sine function </a:t>
            </a:r>
            <a:r>
              <a:rPr lang="en-CA" altLang="en-US" sz="2100"/>
              <a:t>is shifted one-quarters of it’s period to the left, the function will become a </a:t>
            </a:r>
            <a:r>
              <a:rPr lang="en-CA" altLang="en-US" sz="2100" b="1">
                <a:solidFill>
                  <a:srgbClr val="FF0000"/>
                </a:solidFill>
              </a:rPr>
              <a:t>cosine function</a:t>
            </a:r>
            <a:r>
              <a:rPr lang="en-CA" altLang="en-US" sz="2100"/>
              <a:t>.  Furthermore, if you shift a </a:t>
            </a:r>
            <a:r>
              <a:rPr lang="en-CA" altLang="en-US" sz="2100" b="1">
                <a:solidFill>
                  <a:srgbClr val="00B0F0"/>
                </a:solidFill>
              </a:rPr>
              <a:t>sine function</a:t>
            </a:r>
            <a:r>
              <a:rPr lang="en-CA" altLang="en-US" sz="2100"/>
              <a:t> 3-quarters of it’s period to the right, it will also become a </a:t>
            </a:r>
            <a:r>
              <a:rPr lang="en-CA" altLang="en-US" sz="2100" b="1">
                <a:solidFill>
                  <a:srgbClr val="FF0000"/>
                </a:solidFill>
              </a:rPr>
              <a:t>cosine function</a:t>
            </a:r>
          </a:p>
          <a:p>
            <a:endParaRPr lang="en-CA" altLang="en-US" sz="2100"/>
          </a:p>
          <a:p>
            <a:endParaRPr lang="en-CA" altLang="en-US" sz="2100"/>
          </a:p>
          <a:p>
            <a:endParaRPr lang="en-CA" altLang="en-US" sz="2100"/>
          </a:p>
          <a:p>
            <a:endParaRPr lang="en-CA" altLang="en-US" sz="2100"/>
          </a:p>
          <a:p>
            <a:endParaRPr lang="en-CA" altLang="en-US" sz="2100"/>
          </a:p>
          <a:p>
            <a:r>
              <a:rPr lang="en-CA" altLang="en-US" sz="2100"/>
              <a:t>Likewise, if you shift a </a:t>
            </a:r>
            <a:r>
              <a:rPr lang="en-CA" altLang="en-US" sz="2100" b="1">
                <a:solidFill>
                  <a:srgbClr val="FF0000"/>
                </a:solidFill>
              </a:rPr>
              <a:t>cosine function </a:t>
            </a:r>
            <a:r>
              <a:rPr lang="en-CA" altLang="en-US" sz="2100"/>
              <a:t>one-quarter of its period to the right or 3 quarters to the left, it will become a </a:t>
            </a:r>
            <a:r>
              <a:rPr lang="en-CA" altLang="en-US" sz="2100" b="1">
                <a:solidFill>
                  <a:srgbClr val="0070C0"/>
                </a:solidFill>
              </a:rPr>
              <a:t>sine function</a:t>
            </a:r>
          </a:p>
          <a:p>
            <a:endParaRPr lang="en-CA" altLang="en-US" sz="2100"/>
          </a:p>
        </p:txBody>
      </p:sp>
      <p:grpSp>
        <p:nvGrpSpPr>
          <p:cNvPr id="2" name="Group 6">
            <a:extLst>
              <a:ext uri="{FF2B5EF4-FFF2-40B4-BE49-F238E27FC236}">
                <a16:creationId xmlns:a16="http://schemas.microsoft.com/office/drawing/2014/main" id="{2022F6CE-3BB7-454D-A143-5245CE4806C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974725" y="1768475"/>
            <a:ext cx="6550025" cy="1831975"/>
            <a:chOff x="614" y="1114"/>
            <a:chExt cx="4126" cy="1154"/>
          </a:xfrm>
        </p:grpSpPr>
        <p:sp>
          <p:nvSpPr>
            <p:cNvPr id="25713" name="AutoShape 5">
              <a:extLst>
                <a:ext uri="{FF2B5EF4-FFF2-40B4-BE49-F238E27FC236}">
                  <a16:creationId xmlns:a16="http://schemas.microsoft.com/office/drawing/2014/main" id="{72E12791-5337-4EF4-AA36-4D46B5703180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614" y="1116"/>
              <a:ext cx="4119" cy="1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14" name="Rectangle 7">
              <a:extLst>
                <a:ext uri="{FF2B5EF4-FFF2-40B4-BE49-F238E27FC236}">
                  <a16:creationId xmlns:a16="http://schemas.microsoft.com/office/drawing/2014/main" id="{B525363E-128C-4D76-AFDF-4CA5EF3412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7" y="1118"/>
              <a:ext cx="4113" cy="1148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715" name="Line 8">
              <a:extLst>
                <a:ext uri="{FF2B5EF4-FFF2-40B4-BE49-F238E27FC236}">
                  <a16:creationId xmlns:a16="http://schemas.microsoft.com/office/drawing/2014/main" id="{5CDD2E2D-9133-4DBD-90F6-A50EBA6999E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88" y="1118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16" name="Line 9">
              <a:extLst>
                <a:ext uri="{FF2B5EF4-FFF2-40B4-BE49-F238E27FC236}">
                  <a16:creationId xmlns:a16="http://schemas.microsoft.com/office/drawing/2014/main" id="{1933B6FB-1A97-405A-A681-AFF3B624B96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91" y="1118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17" name="Line 10">
              <a:extLst>
                <a:ext uri="{FF2B5EF4-FFF2-40B4-BE49-F238E27FC236}">
                  <a16:creationId xmlns:a16="http://schemas.microsoft.com/office/drawing/2014/main" id="{BFDE9E0D-399F-447A-9794-6A43DDA73F2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36" y="1118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18" name="Line 11">
              <a:extLst>
                <a:ext uri="{FF2B5EF4-FFF2-40B4-BE49-F238E27FC236}">
                  <a16:creationId xmlns:a16="http://schemas.microsoft.com/office/drawing/2014/main" id="{50589988-BF8E-4BCB-B7F3-C3D2AD0188D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39" y="1118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19" name="Line 12">
              <a:extLst>
                <a:ext uri="{FF2B5EF4-FFF2-40B4-BE49-F238E27FC236}">
                  <a16:creationId xmlns:a16="http://schemas.microsoft.com/office/drawing/2014/main" id="{C089131E-4878-4D54-90D8-8CF56768952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84" y="1118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20" name="Line 13">
              <a:extLst>
                <a:ext uri="{FF2B5EF4-FFF2-40B4-BE49-F238E27FC236}">
                  <a16:creationId xmlns:a16="http://schemas.microsoft.com/office/drawing/2014/main" id="{D6BD243B-FFAF-4407-8748-B3F2F82CEA8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87" y="1118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21" name="Line 14">
              <a:extLst>
                <a:ext uri="{FF2B5EF4-FFF2-40B4-BE49-F238E27FC236}">
                  <a16:creationId xmlns:a16="http://schemas.microsoft.com/office/drawing/2014/main" id="{F6347659-6B16-40FB-B4C0-274FB90B935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31" y="1118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22" name="Line 15">
              <a:extLst>
                <a:ext uri="{FF2B5EF4-FFF2-40B4-BE49-F238E27FC236}">
                  <a16:creationId xmlns:a16="http://schemas.microsoft.com/office/drawing/2014/main" id="{CA617282-3673-4B09-8A1A-62AA1D67AAE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35" y="1118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23" name="Line 16">
              <a:extLst>
                <a:ext uri="{FF2B5EF4-FFF2-40B4-BE49-F238E27FC236}">
                  <a16:creationId xmlns:a16="http://schemas.microsoft.com/office/drawing/2014/main" id="{297FF076-6E79-43BB-8AB0-83D5FAC8F64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79" y="1118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24" name="Line 17">
              <a:extLst>
                <a:ext uri="{FF2B5EF4-FFF2-40B4-BE49-F238E27FC236}">
                  <a16:creationId xmlns:a16="http://schemas.microsoft.com/office/drawing/2014/main" id="{8B1B304C-115B-4BDD-A48D-6E2C1AFB051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82" y="1118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25" name="Line 18">
              <a:extLst>
                <a:ext uri="{FF2B5EF4-FFF2-40B4-BE49-F238E27FC236}">
                  <a16:creationId xmlns:a16="http://schemas.microsoft.com/office/drawing/2014/main" id="{DE2276FD-A609-46C2-ABD3-501236DC082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27" y="1118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26" name="Line 19">
              <a:extLst>
                <a:ext uri="{FF2B5EF4-FFF2-40B4-BE49-F238E27FC236}">
                  <a16:creationId xmlns:a16="http://schemas.microsoft.com/office/drawing/2014/main" id="{41416973-59AC-4BBA-ADE1-543B4263D81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30" y="1118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27" name="Line 20">
              <a:extLst>
                <a:ext uri="{FF2B5EF4-FFF2-40B4-BE49-F238E27FC236}">
                  <a16:creationId xmlns:a16="http://schemas.microsoft.com/office/drawing/2014/main" id="{1E66F0DC-3502-4E16-BFDF-C171BB71A80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75" y="1118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28" name="Line 21">
              <a:extLst>
                <a:ext uri="{FF2B5EF4-FFF2-40B4-BE49-F238E27FC236}">
                  <a16:creationId xmlns:a16="http://schemas.microsoft.com/office/drawing/2014/main" id="{661CE062-2649-4945-90AF-3939A1B76AE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78" y="1118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29" name="Line 22">
              <a:extLst>
                <a:ext uri="{FF2B5EF4-FFF2-40B4-BE49-F238E27FC236}">
                  <a16:creationId xmlns:a16="http://schemas.microsoft.com/office/drawing/2014/main" id="{39C9EACC-0A2C-49B4-8894-81BA8F9DEDA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22" y="1118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30" name="Line 23">
              <a:extLst>
                <a:ext uri="{FF2B5EF4-FFF2-40B4-BE49-F238E27FC236}">
                  <a16:creationId xmlns:a16="http://schemas.microsoft.com/office/drawing/2014/main" id="{D2E3E22D-BA57-45DE-9659-9688A798391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26" y="1118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31" name="Line 24">
              <a:extLst>
                <a:ext uri="{FF2B5EF4-FFF2-40B4-BE49-F238E27FC236}">
                  <a16:creationId xmlns:a16="http://schemas.microsoft.com/office/drawing/2014/main" id="{6DEB1CE0-9BA4-4651-98E6-942C0B6978B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18" y="1118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32" name="Line 25">
              <a:extLst>
                <a:ext uri="{FF2B5EF4-FFF2-40B4-BE49-F238E27FC236}">
                  <a16:creationId xmlns:a16="http://schemas.microsoft.com/office/drawing/2014/main" id="{547360FC-FF78-4C05-A79F-38D9FFABD97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21" y="1118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33" name="Line 26">
              <a:extLst>
                <a:ext uri="{FF2B5EF4-FFF2-40B4-BE49-F238E27FC236}">
                  <a16:creationId xmlns:a16="http://schemas.microsoft.com/office/drawing/2014/main" id="{904FE24E-B1D6-486C-B09E-AB442225753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66" y="1118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34" name="Line 27">
              <a:extLst>
                <a:ext uri="{FF2B5EF4-FFF2-40B4-BE49-F238E27FC236}">
                  <a16:creationId xmlns:a16="http://schemas.microsoft.com/office/drawing/2014/main" id="{DBF49EDA-F9D2-4EB3-89CA-8C5F5FBA104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69" y="1118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35" name="Line 28">
              <a:extLst>
                <a:ext uri="{FF2B5EF4-FFF2-40B4-BE49-F238E27FC236}">
                  <a16:creationId xmlns:a16="http://schemas.microsoft.com/office/drawing/2014/main" id="{359CD193-E4A8-4DA6-B428-7A358C23A3D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14" y="1118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36" name="Line 29">
              <a:extLst>
                <a:ext uri="{FF2B5EF4-FFF2-40B4-BE49-F238E27FC236}">
                  <a16:creationId xmlns:a16="http://schemas.microsoft.com/office/drawing/2014/main" id="{8AD1F751-A6E5-41C1-AC7C-C28B569539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17" y="1118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37" name="Line 30">
              <a:extLst>
                <a:ext uri="{FF2B5EF4-FFF2-40B4-BE49-F238E27FC236}">
                  <a16:creationId xmlns:a16="http://schemas.microsoft.com/office/drawing/2014/main" id="{567A74C3-B0DB-47B0-B021-3BFB1E9A9B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61" y="1118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38" name="Line 31">
              <a:extLst>
                <a:ext uri="{FF2B5EF4-FFF2-40B4-BE49-F238E27FC236}">
                  <a16:creationId xmlns:a16="http://schemas.microsoft.com/office/drawing/2014/main" id="{4AB3AB7E-0CD1-49C8-90D5-30B27FC73A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65" y="1118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39" name="Line 32">
              <a:extLst>
                <a:ext uri="{FF2B5EF4-FFF2-40B4-BE49-F238E27FC236}">
                  <a16:creationId xmlns:a16="http://schemas.microsoft.com/office/drawing/2014/main" id="{9344EBE6-E2EA-4300-9BFB-21CB4B4F73A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09" y="1118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40" name="Line 33">
              <a:extLst>
                <a:ext uri="{FF2B5EF4-FFF2-40B4-BE49-F238E27FC236}">
                  <a16:creationId xmlns:a16="http://schemas.microsoft.com/office/drawing/2014/main" id="{4D193D96-090C-45BA-8D44-0C532BB72C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12" y="1118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41" name="Line 34">
              <a:extLst>
                <a:ext uri="{FF2B5EF4-FFF2-40B4-BE49-F238E27FC236}">
                  <a16:creationId xmlns:a16="http://schemas.microsoft.com/office/drawing/2014/main" id="{63E338BA-170A-4CEA-87B0-31520473D05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57" y="1118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42" name="Line 35">
              <a:extLst>
                <a:ext uri="{FF2B5EF4-FFF2-40B4-BE49-F238E27FC236}">
                  <a16:creationId xmlns:a16="http://schemas.microsoft.com/office/drawing/2014/main" id="{476FACE6-E9EC-40CE-9E96-FF9975169D9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60" y="1118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43" name="Line 36">
              <a:extLst>
                <a:ext uri="{FF2B5EF4-FFF2-40B4-BE49-F238E27FC236}">
                  <a16:creationId xmlns:a16="http://schemas.microsoft.com/office/drawing/2014/main" id="{0A6CAF71-A37F-4D1A-88B5-C29BBAC3F5F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05" y="1118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44" name="Line 37">
              <a:extLst>
                <a:ext uri="{FF2B5EF4-FFF2-40B4-BE49-F238E27FC236}">
                  <a16:creationId xmlns:a16="http://schemas.microsoft.com/office/drawing/2014/main" id="{30D11E11-69D3-40B3-A971-C6AF442A19C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08" y="1118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45" name="Line 38">
              <a:extLst>
                <a:ext uri="{FF2B5EF4-FFF2-40B4-BE49-F238E27FC236}">
                  <a16:creationId xmlns:a16="http://schemas.microsoft.com/office/drawing/2014/main" id="{F65E689E-D8D1-4E67-91C5-95383A3E06F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53" y="1118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46" name="Line 39">
              <a:extLst>
                <a:ext uri="{FF2B5EF4-FFF2-40B4-BE49-F238E27FC236}">
                  <a16:creationId xmlns:a16="http://schemas.microsoft.com/office/drawing/2014/main" id="{00E3EBD1-E5B7-4C3C-991D-98A4F98436D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56" y="1118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47" name="Line 40">
              <a:extLst>
                <a:ext uri="{FF2B5EF4-FFF2-40B4-BE49-F238E27FC236}">
                  <a16:creationId xmlns:a16="http://schemas.microsoft.com/office/drawing/2014/main" id="{6FA13103-55C3-43A0-826D-2DD15306B5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0" y="2168"/>
              <a:ext cx="411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48" name="Line 41">
              <a:extLst>
                <a:ext uri="{FF2B5EF4-FFF2-40B4-BE49-F238E27FC236}">
                  <a16:creationId xmlns:a16="http://schemas.microsoft.com/office/drawing/2014/main" id="{A403F0D2-3AF6-437F-AF32-656A88BFD7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0" y="2170"/>
              <a:ext cx="411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49" name="Line 42">
              <a:extLst>
                <a:ext uri="{FF2B5EF4-FFF2-40B4-BE49-F238E27FC236}">
                  <a16:creationId xmlns:a16="http://schemas.microsoft.com/office/drawing/2014/main" id="{16F57293-7B57-41AC-A26E-50676F7C91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0" y="1928"/>
              <a:ext cx="411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50" name="Line 43">
              <a:extLst>
                <a:ext uri="{FF2B5EF4-FFF2-40B4-BE49-F238E27FC236}">
                  <a16:creationId xmlns:a16="http://schemas.microsoft.com/office/drawing/2014/main" id="{DDD433A2-642F-4C23-9EB0-FEA6CAC498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0" y="1930"/>
              <a:ext cx="411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51" name="Line 44">
              <a:extLst>
                <a:ext uri="{FF2B5EF4-FFF2-40B4-BE49-F238E27FC236}">
                  <a16:creationId xmlns:a16="http://schemas.microsoft.com/office/drawing/2014/main" id="{37154D1A-6058-4C8A-BCE6-D3C61510FA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0" y="1452"/>
              <a:ext cx="411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52" name="Line 45">
              <a:extLst>
                <a:ext uri="{FF2B5EF4-FFF2-40B4-BE49-F238E27FC236}">
                  <a16:creationId xmlns:a16="http://schemas.microsoft.com/office/drawing/2014/main" id="{2746BC06-39F9-4DA2-A4B7-F121CD96E9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0" y="1454"/>
              <a:ext cx="411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53" name="Line 46">
              <a:extLst>
                <a:ext uri="{FF2B5EF4-FFF2-40B4-BE49-F238E27FC236}">
                  <a16:creationId xmlns:a16="http://schemas.microsoft.com/office/drawing/2014/main" id="{B4C5B909-4381-449A-961A-A093BF6708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0" y="1213"/>
              <a:ext cx="411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54" name="Line 47">
              <a:extLst>
                <a:ext uri="{FF2B5EF4-FFF2-40B4-BE49-F238E27FC236}">
                  <a16:creationId xmlns:a16="http://schemas.microsoft.com/office/drawing/2014/main" id="{F0881568-F9A0-40EE-BE79-B8589EBBB3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0" y="1214"/>
              <a:ext cx="411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55" name="Line 48">
              <a:extLst>
                <a:ext uri="{FF2B5EF4-FFF2-40B4-BE49-F238E27FC236}">
                  <a16:creationId xmlns:a16="http://schemas.microsoft.com/office/drawing/2014/main" id="{07AFDD3B-570B-4F76-8E0A-EFD0755EBA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0" y="1688"/>
              <a:ext cx="411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56" name="Line 49">
              <a:extLst>
                <a:ext uri="{FF2B5EF4-FFF2-40B4-BE49-F238E27FC236}">
                  <a16:creationId xmlns:a16="http://schemas.microsoft.com/office/drawing/2014/main" id="{4AC94E92-2CC2-4333-A386-8856E3610F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0" y="1690"/>
              <a:ext cx="411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57" name="Line 50">
              <a:extLst>
                <a:ext uri="{FF2B5EF4-FFF2-40B4-BE49-F238E27FC236}">
                  <a16:creationId xmlns:a16="http://schemas.microsoft.com/office/drawing/2014/main" id="{FB457F53-B579-4E89-B206-61422D6598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0" y="1692"/>
              <a:ext cx="411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58" name="Line 51">
              <a:extLst>
                <a:ext uri="{FF2B5EF4-FFF2-40B4-BE49-F238E27FC236}">
                  <a16:creationId xmlns:a16="http://schemas.microsoft.com/office/drawing/2014/main" id="{EE36D5B3-93A2-47F8-9EDE-5ED93A1AD1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0" y="1694"/>
              <a:ext cx="4110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59" name="Rectangle 52">
              <a:extLst>
                <a:ext uri="{FF2B5EF4-FFF2-40B4-BE49-F238E27FC236}">
                  <a16:creationId xmlns:a16="http://schemas.microsoft.com/office/drawing/2014/main" id="{EC43E915-731B-485E-86D9-AB3BA054E7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9" y="1616"/>
              <a:ext cx="68" cy="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6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x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760" name="Freeform 53">
              <a:extLst>
                <a:ext uri="{FF2B5EF4-FFF2-40B4-BE49-F238E27FC236}">
                  <a16:creationId xmlns:a16="http://schemas.microsoft.com/office/drawing/2014/main" id="{92D35032-3471-4569-AB57-C2AAD18A0AF0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8" y="1672"/>
              <a:ext cx="35" cy="40"/>
            </a:xfrm>
            <a:custGeom>
              <a:avLst/>
              <a:gdLst>
                <a:gd name="T0" fmla="*/ 0 w 35"/>
                <a:gd name="T1" fmla="*/ 0 h 40"/>
                <a:gd name="T2" fmla="*/ 35 w 35"/>
                <a:gd name="T3" fmla="*/ 20 h 40"/>
                <a:gd name="T4" fmla="*/ 0 w 35"/>
                <a:gd name="T5" fmla="*/ 40 h 40"/>
                <a:gd name="T6" fmla="*/ 0 w 35"/>
                <a:gd name="T7" fmla="*/ 0 h 4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5"/>
                <a:gd name="T13" fmla="*/ 0 h 40"/>
                <a:gd name="T14" fmla="*/ 35 w 35"/>
                <a:gd name="T15" fmla="*/ 40 h 4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5" h="40">
                  <a:moveTo>
                    <a:pt x="0" y="0"/>
                  </a:moveTo>
                  <a:lnTo>
                    <a:pt x="35" y="20"/>
                  </a:lnTo>
                  <a:lnTo>
                    <a:pt x="0" y="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5761" name="Line 54">
              <a:extLst>
                <a:ext uri="{FF2B5EF4-FFF2-40B4-BE49-F238E27FC236}">
                  <a16:creationId xmlns:a16="http://schemas.microsoft.com/office/drawing/2014/main" id="{9A284BFA-FB09-46CA-87D4-25A4C08A8B7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67" y="1118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62" name="Line 55">
              <a:extLst>
                <a:ext uri="{FF2B5EF4-FFF2-40B4-BE49-F238E27FC236}">
                  <a16:creationId xmlns:a16="http://schemas.microsoft.com/office/drawing/2014/main" id="{36FDB4FE-4E5B-4B44-A8D8-C92437553BE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70" y="1118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63" name="Line 56">
              <a:extLst>
                <a:ext uri="{FF2B5EF4-FFF2-40B4-BE49-F238E27FC236}">
                  <a16:creationId xmlns:a16="http://schemas.microsoft.com/office/drawing/2014/main" id="{901EEC9D-CB48-4385-8097-A42876447C8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73" y="1118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64" name="Line 57">
              <a:extLst>
                <a:ext uri="{FF2B5EF4-FFF2-40B4-BE49-F238E27FC236}">
                  <a16:creationId xmlns:a16="http://schemas.microsoft.com/office/drawing/2014/main" id="{F3258930-E5FA-4A8B-A409-75030E95EEC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77" y="1118"/>
              <a:ext cx="1" cy="1146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65" name="Rectangle 58">
              <a:extLst>
                <a:ext uri="{FF2B5EF4-FFF2-40B4-BE49-F238E27FC236}">
                  <a16:creationId xmlns:a16="http://schemas.microsoft.com/office/drawing/2014/main" id="{87BE8C85-3A39-4754-BDBD-B93A9EC53B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19" y="1114"/>
              <a:ext cx="68" cy="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6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y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766" name="Freeform 59">
              <a:extLst>
                <a:ext uri="{FF2B5EF4-FFF2-40B4-BE49-F238E27FC236}">
                  <a16:creationId xmlns:a16="http://schemas.microsoft.com/office/drawing/2014/main" id="{51BB3B2D-A836-4FE4-BBBE-971A94715236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8" y="1120"/>
              <a:ext cx="71" cy="20"/>
            </a:xfrm>
            <a:custGeom>
              <a:avLst/>
              <a:gdLst>
                <a:gd name="T0" fmla="*/ 0 w 71"/>
                <a:gd name="T1" fmla="*/ 20 h 20"/>
                <a:gd name="T2" fmla="*/ 35 w 71"/>
                <a:gd name="T3" fmla="*/ 0 h 20"/>
                <a:gd name="T4" fmla="*/ 71 w 71"/>
                <a:gd name="T5" fmla="*/ 20 h 20"/>
                <a:gd name="T6" fmla="*/ 0 w 71"/>
                <a:gd name="T7" fmla="*/ 20 h 2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1"/>
                <a:gd name="T13" fmla="*/ 0 h 20"/>
                <a:gd name="T14" fmla="*/ 71 w 71"/>
                <a:gd name="T15" fmla="*/ 20 h 2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1" h="20">
                  <a:moveTo>
                    <a:pt x="0" y="20"/>
                  </a:moveTo>
                  <a:lnTo>
                    <a:pt x="35" y="0"/>
                  </a:lnTo>
                  <a:lnTo>
                    <a:pt x="71" y="2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5767" name="Rectangle 60">
              <a:extLst>
                <a:ext uri="{FF2B5EF4-FFF2-40B4-BE49-F238E27FC236}">
                  <a16:creationId xmlns:a16="http://schemas.microsoft.com/office/drawing/2014/main" id="{6DA8194C-A827-44CD-9E05-BA7FB86848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7" y="1118"/>
              <a:ext cx="4113" cy="1148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768" name="Line 61">
              <a:extLst>
                <a:ext uri="{FF2B5EF4-FFF2-40B4-BE49-F238E27FC236}">
                  <a16:creationId xmlns:a16="http://schemas.microsoft.com/office/drawing/2014/main" id="{186ACB29-6DBC-4FEF-B085-65045C1C2D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8" y="1681"/>
              <a:ext cx="1" cy="2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69" name="Rectangle 62">
              <a:extLst>
                <a:ext uri="{FF2B5EF4-FFF2-40B4-BE49-F238E27FC236}">
                  <a16:creationId xmlns:a16="http://schemas.microsoft.com/office/drawing/2014/main" id="{B91B72DE-B05C-430B-869F-D0C17F9FE4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3" y="1705"/>
              <a:ext cx="151" cy="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600">
                  <a:solidFill>
                    <a:srgbClr val="000000"/>
                  </a:solidFill>
                  <a:latin typeface="Symbol" panose="05050102010706020507" pitchFamily="18" charset="2"/>
                </a:rPr>
                <a:t>-4p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770" name="Line 63">
              <a:extLst>
                <a:ext uri="{FF2B5EF4-FFF2-40B4-BE49-F238E27FC236}">
                  <a16:creationId xmlns:a16="http://schemas.microsoft.com/office/drawing/2014/main" id="{1AE82FF7-9821-43E9-B7FE-7330D49A14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84" y="1681"/>
              <a:ext cx="1" cy="2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71" name="Rectangle 64">
              <a:extLst>
                <a:ext uri="{FF2B5EF4-FFF2-40B4-BE49-F238E27FC236}">
                  <a16:creationId xmlns:a16="http://schemas.microsoft.com/office/drawing/2014/main" id="{9BA3676F-CE95-492D-B020-75028D1965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6" y="1696"/>
              <a:ext cx="194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FF0000"/>
                  </a:solidFill>
                  <a:latin typeface="Symbol" panose="05050102010706020507" pitchFamily="18" charset="2"/>
                </a:rPr>
                <a:t>-3p</a:t>
              </a:r>
              <a:endParaRPr lang="en-US" altLang="en-US" sz="15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5772" name="Line 65">
              <a:extLst>
                <a:ext uri="{FF2B5EF4-FFF2-40B4-BE49-F238E27FC236}">
                  <a16:creationId xmlns:a16="http://schemas.microsoft.com/office/drawing/2014/main" id="{448BD74F-8633-4747-B60C-7A1012E605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2" y="1681"/>
              <a:ext cx="1" cy="2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73" name="Rectangle 66">
              <a:extLst>
                <a:ext uri="{FF2B5EF4-FFF2-40B4-BE49-F238E27FC236}">
                  <a16:creationId xmlns:a16="http://schemas.microsoft.com/office/drawing/2014/main" id="{AC1644E4-311F-4DE5-8F26-5E550BA1E5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5" y="1696"/>
              <a:ext cx="194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FF0000"/>
                  </a:solidFill>
                  <a:latin typeface="Symbol" panose="05050102010706020507" pitchFamily="18" charset="2"/>
                </a:rPr>
                <a:t>-2p</a:t>
              </a:r>
              <a:endParaRPr lang="en-US" altLang="en-US" sz="15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5774" name="Line 67">
              <a:extLst>
                <a:ext uri="{FF2B5EF4-FFF2-40B4-BE49-F238E27FC236}">
                  <a16:creationId xmlns:a16="http://schemas.microsoft.com/office/drawing/2014/main" id="{5BB60985-8224-450A-873B-E70E7DF225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78" y="1681"/>
              <a:ext cx="1" cy="2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75" name="Rectangle 68">
              <a:extLst>
                <a:ext uri="{FF2B5EF4-FFF2-40B4-BE49-F238E27FC236}">
                  <a16:creationId xmlns:a16="http://schemas.microsoft.com/office/drawing/2014/main" id="{81BD415E-2925-44CF-AF6E-76B24C0E37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6" y="1696"/>
              <a:ext cx="133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FF0000"/>
                  </a:solidFill>
                  <a:latin typeface="Symbol" panose="05050102010706020507" pitchFamily="18" charset="2"/>
                </a:rPr>
                <a:t>-p</a:t>
              </a:r>
              <a:endParaRPr lang="en-US" altLang="en-US" sz="15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5776" name="Rectangle 69">
              <a:extLst>
                <a:ext uri="{FF2B5EF4-FFF2-40B4-BE49-F238E27FC236}">
                  <a16:creationId xmlns:a16="http://schemas.microsoft.com/office/drawing/2014/main" id="{0AE7EC13-ED5F-41C5-AFEE-CA08E9FCEC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3" y="1696"/>
              <a:ext cx="61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FF0000"/>
                  </a:solidFill>
                  <a:latin typeface="Symbol" panose="05050102010706020507" pitchFamily="18" charset="2"/>
                </a:rPr>
                <a:t>0</a:t>
              </a:r>
              <a:endParaRPr lang="en-US" altLang="en-US" sz="15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5777" name="Line 70">
              <a:extLst>
                <a:ext uri="{FF2B5EF4-FFF2-40B4-BE49-F238E27FC236}">
                  <a16:creationId xmlns:a16="http://schemas.microsoft.com/office/drawing/2014/main" id="{94A1DB18-E3CA-4EF4-88F3-F97994A509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9" y="1681"/>
              <a:ext cx="1" cy="2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78" name="Rectangle 71">
              <a:extLst>
                <a:ext uri="{FF2B5EF4-FFF2-40B4-BE49-F238E27FC236}">
                  <a16:creationId xmlns:a16="http://schemas.microsoft.com/office/drawing/2014/main" id="{968968E4-C2BB-4DAC-8778-495E313737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9" y="1696"/>
              <a:ext cx="6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FF0000"/>
                  </a:solidFill>
                  <a:latin typeface="Symbol" panose="05050102010706020507" pitchFamily="18" charset="2"/>
                </a:rPr>
                <a:t>p</a:t>
              </a:r>
              <a:endParaRPr lang="en-US" altLang="en-US" sz="15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5779" name="Line 72">
              <a:extLst>
                <a:ext uri="{FF2B5EF4-FFF2-40B4-BE49-F238E27FC236}">
                  <a16:creationId xmlns:a16="http://schemas.microsoft.com/office/drawing/2014/main" id="{2A812325-CE49-4462-80A0-D62FE04F6E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65" y="1681"/>
              <a:ext cx="1" cy="2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80" name="Rectangle 73">
              <a:extLst>
                <a:ext uri="{FF2B5EF4-FFF2-40B4-BE49-F238E27FC236}">
                  <a16:creationId xmlns:a16="http://schemas.microsoft.com/office/drawing/2014/main" id="{AE08B64B-9DB0-492E-B863-80435027FA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86" y="1696"/>
              <a:ext cx="12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FF0000"/>
                  </a:solidFill>
                  <a:latin typeface="Symbol" panose="05050102010706020507" pitchFamily="18" charset="2"/>
                </a:rPr>
                <a:t>2p</a:t>
              </a:r>
              <a:endParaRPr lang="en-US" altLang="en-US" sz="15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5781" name="Line 74">
              <a:extLst>
                <a:ext uri="{FF2B5EF4-FFF2-40B4-BE49-F238E27FC236}">
                  <a16:creationId xmlns:a16="http://schemas.microsoft.com/office/drawing/2014/main" id="{02ACC693-49BE-4D9D-B44D-9AD4EB29B2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63" y="1681"/>
              <a:ext cx="1" cy="2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82" name="Rectangle 75">
              <a:extLst>
                <a:ext uri="{FF2B5EF4-FFF2-40B4-BE49-F238E27FC236}">
                  <a16:creationId xmlns:a16="http://schemas.microsoft.com/office/drawing/2014/main" id="{B9811121-6233-40FA-8F74-B93345B011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5" y="1696"/>
              <a:ext cx="12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FF0000"/>
                  </a:solidFill>
                  <a:latin typeface="Symbol" panose="05050102010706020507" pitchFamily="18" charset="2"/>
                </a:rPr>
                <a:t>3p</a:t>
              </a:r>
              <a:endParaRPr lang="en-US" altLang="en-US" sz="15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5783" name="Line 76">
              <a:extLst>
                <a:ext uri="{FF2B5EF4-FFF2-40B4-BE49-F238E27FC236}">
                  <a16:creationId xmlns:a16="http://schemas.microsoft.com/office/drawing/2014/main" id="{90E1EF30-E4EE-482C-BC61-98865CC9D6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59" y="1681"/>
              <a:ext cx="1" cy="2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84" name="Rectangle 77">
              <a:extLst>
                <a:ext uri="{FF2B5EF4-FFF2-40B4-BE49-F238E27FC236}">
                  <a16:creationId xmlns:a16="http://schemas.microsoft.com/office/drawing/2014/main" id="{49BB358E-DD23-4D14-AC03-0E58C660A4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4" y="1705"/>
              <a:ext cx="116" cy="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600">
                  <a:solidFill>
                    <a:srgbClr val="000000"/>
                  </a:solidFill>
                  <a:latin typeface="Symbol" panose="05050102010706020507" pitchFamily="18" charset="2"/>
                </a:rPr>
                <a:t>4p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785" name="Rectangle 78">
              <a:extLst>
                <a:ext uri="{FF2B5EF4-FFF2-40B4-BE49-F238E27FC236}">
                  <a16:creationId xmlns:a16="http://schemas.microsoft.com/office/drawing/2014/main" id="{7915E1A3-AB55-458B-AEF9-6FBC8B614E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1" y="2145"/>
              <a:ext cx="126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600">
                  <a:solidFill>
                    <a:srgbClr val="000000"/>
                  </a:solidFill>
                  <a:latin typeface="Courier New" panose="02070309020205020404" pitchFamily="49" charset="0"/>
                </a:rPr>
                <a:t>-1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786" name="Line 79">
              <a:extLst>
                <a:ext uri="{FF2B5EF4-FFF2-40B4-BE49-F238E27FC236}">
                  <a16:creationId xmlns:a16="http://schemas.microsoft.com/office/drawing/2014/main" id="{7535828F-9E1D-48DA-9F4D-CA5F1BCE47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54" y="2170"/>
              <a:ext cx="4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87" name="Rectangle 80">
              <a:extLst>
                <a:ext uri="{FF2B5EF4-FFF2-40B4-BE49-F238E27FC236}">
                  <a16:creationId xmlns:a16="http://schemas.microsoft.com/office/drawing/2014/main" id="{F975C372-9706-4236-8901-B46FAE4864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6" y="1190"/>
              <a:ext cx="84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600">
                  <a:solidFill>
                    <a:srgbClr val="000000"/>
                  </a:solidFill>
                  <a:latin typeface="Courier New" panose="02070309020205020404" pitchFamily="49" charset="0"/>
                </a:rPr>
                <a:t>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788" name="Line 81">
              <a:extLst>
                <a:ext uri="{FF2B5EF4-FFF2-40B4-BE49-F238E27FC236}">
                  <a16:creationId xmlns:a16="http://schemas.microsoft.com/office/drawing/2014/main" id="{765811BE-0C08-4AFF-9D61-93F5DD5791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54" y="1214"/>
              <a:ext cx="4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89" name="Rectangle 84">
              <a:extLst>
                <a:ext uri="{FF2B5EF4-FFF2-40B4-BE49-F238E27FC236}">
                  <a16:creationId xmlns:a16="http://schemas.microsoft.com/office/drawing/2014/main" id="{41D4C36C-D9BF-4EF2-976C-562C1C67F2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7" y="1118"/>
              <a:ext cx="4113" cy="1148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</p:grpSp>
      <p:grpSp>
        <p:nvGrpSpPr>
          <p:cNvPr id="3" name="Group 87">
            <a:extLst>
              <a:ext uri="{FF2B5EF4-FFF2-40B4-BE49-F238E27FC236}">
                <a16:creationId xmlns:a16="http://schemas.microsoft.com/office/drawing/2014/main" id="{E458F4A9-4BB9-4E26-B4AE-117B2879549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966788" y="4754563"/>
            <a:ext cx="6550025" cy="1831975"/>
            <a:chOff x="566" y="2995"/>
            <a:chExt cx="4126" cy="1154"/>
          </a:xfrm>
        </p:grpSpPr>
        <p:sp>
          <p:nvSpPr>
            <p:cNvPr id="25636" name="AutoShape 86">
              <a:extLst>
                <a:ext uri="{FF2B5EF4-FFF2-40B4-BE49-F238E27FC236}">
                  <a16:creationId xmlns:a16="http://schemas.microsoft.com/office/drawing/2014/main" id="{6FC77D28-4EAF-4601-A697-C3D0E5486427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566" y="2997"/>
              <a:ext cx="4119" cy="1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37" name="Rectangle 88">
              <a:extLst>
                <a:ext uri="{FF2B5EF4-FFF2-40B4-BE49-F238E27FC236}">
                  <a16:creationId xmlns:a16="http://schemas.microsoft.com/office/drawing/2014/main" id="{D265F893-0958-4F58-B4A6-DB481DE038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9" y="2999"/>
              <a:ext cx="4113" cy="1148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638" name="Line 89">
              <a:extLst>
                <a:ext uri="{FF2B5EF4-FFF2-40B4-BE49-F238E27FC236}">
                  <a16:creationId xmlns:a16="http://schemas.microsoft.com/office/drawing/2014/main" id="{45F6C711-C76A-4F3D-A464-6DEF6D1388D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40" y="2999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39" name="Line 90">
              <a:extLst>
                <a:ext uri="{FF2B5EF4-FFF2-40B4-BE49-F238E27FC236}">
                  <a16:creationId xmlns:a16="http://schemas.microsoft.com/office/drawing/2014/main" id="{B542C5E5-4F0A-47FA-BB81-99A4444C7DC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43" y="2999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40" name="Line 91">
              <a:extLst>
                <a:ext uri="{FF2B5EF4-FFF2-40B4-BE49-F238E27FC236}">
                  <a16:creationId xmlns:a16="http://schemas.microsoft.com/office/drawing/2014/main" id="{E06C3868-1BA2-4921-8A2B-122C1C543FC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88" y="2999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41" name="Line 92">
              <a:extLst>
                <a:ext uri="{FF2B5EF4-FFF2-40B4-BE49-F238E27FC236}">
                  <a16:creationId xmlns:a16="http://schemas.microsoft.com/office/drawing/2014/main" id="{51DEB19E-8BD2-435C-A060-021EA09F800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91" y="2999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42" name="Line 93">
              <a:extLst>
                <a:ext uri="{FF2B5EF4-FFF2-40B4-BE49-F238E27FC236}">
                  <a16:creationId xmlns:a16="http://schemas.microsoft.com/office/drawing/2014/main" id="{4969C314-A28D-4604-89B8-2F91BE06CCA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36" y="2999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43" name="Line 94">
              <a:extLst>
                <a:ext uri="{FF2B5EF4-FFF2-40B4-BE49-F238E27FC236}">
                  <a16:creationId xmlns:a16="http://schemas.microsoft.com/office/drawing/2014/main" id="{D6274762-9D40-402E-9E25-01479ADC8A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39" y="2999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44" name="Line 95">
              <a:extLst>
                <a:ext uri="{FF2B5EF4-FFF2-40B4-BE49-F238E27FC236}">
                  <a16:creationId xmlns:a16="http://schemas.microsoft.com/office/drawing/2014/main" id="{912518E4-21DB-407E-896F-D87230BCC9C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83" y="2999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45" name="Line 96">
              <a:extLst>
                <a:ext uri="{FF2B5EF4-FFF2-40B4-BE49-F238E27FC236}">
                  <a16:creationId xmlns:a16="http://schemas.microsoft.com/office/drawing/2014/main" id="{5F47F985-3D29-4A2A-B4DB-0E7E3323C05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87" y="2999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46" name="Line 97">
              <a:extLst>
                <a:ext uri="{FF2B5EF4-FFF2-40B4-BE49-F238E27FC236}">
                  <a16:creationId xmlns:a16="http://schemas.microsoft.com/office/drawing/2014/main" id="{4C7244F0-2BC9-477B-898E-11E6BCA9AE0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31" y="2999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47" name="Line 98">
              <a:extLst>
                <a:ext uri="{FF2B5EF4-FFF2-40B4-BE49-F238E27FC236}">
                  <a16:creationId xmlns:a16="http://schemas.microsoft.com/office/drawing/2014/main" id="{57B004BE-8D37-42CF-8611-0DCC1A92A4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34" y="2999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48" name="Line 99">
              <a:extLst>
                <a:ext uri="{FF2B5EF4-FFF2-40B4-BE49-F238E27FC236}">
                  <a16:creationId xmlns:a16="http://schemas.microsoft.com/office/drawing/2014/main" id="{B17DB3AA-53DF-48AA-B76D-7805AFD9C3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79" y="2999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49" name="Line 100">
              <a:extLst>
                <a:ext uri="{FF2B5EF4-FFF2-40B4-BE49-F238E27FC236}">
                  <a16:creationId xmlns:a16="http://schemas.microsoft.com/office/drawing/2014/main" id="{76C3FC0F-27E4-485B-8A12-22ACBCE3A1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82" y="2999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50" name="Line 101">
              <a:extLst>
                <a:ext uri="{FF2B5EF4-FFF2-40B4-BE49-F238E27FC236}">
                  <a16:creationId xmlns:a16="http://schemas.microsoft.com/office/drawing/2014/main" id="{9161A34D-ED94-490A-8284-7C666885E0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27" y="2999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51" name="Line 102">
              <a:extLst>
                <a:ext uri="{FF2B5EF4-FFF2-40B4-BE49-F238E27FC236}">
                  <a16:creationId xmlns:a16="http://schemas.microsoft.com/office/drawing/2014/main" id="{160EDA2A-F9FF-4021-872D-FC414CC9F5A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30" y="2999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52" name="Line 103">
              <a:extLst>
                <a:ext uri="{FF2B5EF4-FFF2-40B4-BE49-F238E27FC236}">
                  <a16:creationId xmlns:a16="http://schemas.microsoft.com/office/drawing/2014/main" id="{A0B0CD7B-8363-4A83-AD67-6661D13E5D9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74" y="2999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53" name="Line 104">
              <a:extLst>
                <a:ext uri="{FF2B5EF4-FFF2-40B4-BE49-F238E27FC236}">
                  <a16:creationId xmlns:a16="http://schemas.microsoft.com/office/drawing/2014/main" id="{F950F712-1A86-4B94-B100-7CACE5F80F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78" y="2999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54" name="Line 105">
              <a:extLst>
                <a:ext uri="{FF2B5EF4-FFF2-40B4-BE49-F238E27FC236}">
                  <a16:creationId xmlns:a16="http://schemas.microsoft.com/office/drawing/2014/main" id="{D656A998-D354-4F3B-ACB5-30AED9B9F13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70" y="2999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55" name="Line 106">
              <a:extLst>
                <a:ext uri="{FF2B5EF4-FFF2-40B4-BE49-F238E27FC236}">
                  <a16:creationId xmlns:a16="http://schemas.microsoft.com/office/drawing/2014/main" id="{F4A088B4-5EEE-4F89-A14D-2DBA40433BF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73" y="2999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56" name="Line 107">
              <a:extLst>
                <a:ext uri="{FF2B5EF4-FFF2-40B4-BE49-F238E27FC236}">
                  <a16:creationId xmlns:a16="http://schemas.microsoft.com/office/drawing/2014/main" id="{3F06B6FA-D21F-45B2-8DCC-18E29821260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18" y="2999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57" name="Line 108">
              <a:extLst>
                <a:ext uri="{FF2B5EF4-FFF2-40B4-BE49-F238E27FC236}">
                  <a16:creationId xmlns:a16="http://schemas.microsoft.com/office/drawing/2014/main" id="{C4D92737-BB73-47AD-8675-DA5F2378FE1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21" y="2999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58" name="Line 109">
              <a:extLst>
                <a:ext uri="{FF2B5EF4-FFF2-40B4-BE49-F238E27FC236}">
                  <a16:creationId xmlns:a16="http://schemas.microsoft.com/office/drawing/2014/main" id="{84AB1B25-0EC1-4F90-B62B-3AA46D56C6D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66" y="2999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59" name="Line 110">
              <a:extLst>
                <a:ext uri="{FF2B5EF4-FFF2-40B4-BE49-F238E27FC236}">
                  <a16:creationId xmlns:a16="http://schemas.microsoft.com/office/drawing/2014/main" id="{EB9DFAFE-1A74-41C5-91AB-9F355513E23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69" y="2999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60" name="Line 111">
              <a:extLst>
                <a:ext uri="{FF2B5EF4-FFF2-40B4-BE49-F238E27FC236}">
                  <a16:creationId xmlns:a16="http://schemas.microsoft.com/office/drawing/2014/main" id="{D1640CFF-3CE2-4348-AC60-C8A9CCFE5A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13" y="2999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61" name="Line 112">
              <a:extLst>
                <a:ext uri="{FF2B5EF4-FFF2-40B4-BE49-F238E27FC236}">
                  <a16:creationId xmlns:a16="http://schemas.microsoft.com/office/drawing/2014/main" id="{8B4BE1E5-BEA3-4576-8904-CE3A3F5B93B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17" y="2999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62" name="Line 113">
              <a:extLst>
                <a:ext uri="{FF2B5EF4-FFF2-40B4-BE49-F238E27FC236}">
                  <a16:creationId xmlns:a16="http://schemas.microsoft.com/office/drawing/2014/main" id="{7D53A232-704D-4C13-B1BE-4DF8FD1927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61" y="2999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63" name="Line 114">
              <a:extLst>
                <a:ext uri="{FF2B5EF4-FFF2-40B4-BE49-F238E27FC236}">
                  <a16:creationId xmlns:a16="http://schemas.microsoft.com/office/drawing/2014/main" id="{40A646A0-C17D-43E6-A5AF-7227BFC2B0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64" y="2999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64" name="Line 115">
              <a:extLst>
                <a:ext uri="{FF2B5EF4-FFF2-40B4-BE49-F238E27FC236}">
                  <a16:creationId xmlns:a16="http://schemas.microsoft.com/office/drawing/2014/main" id="{7978C92C-7F0C-441E-8CED-C301FAD0FA6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09" y="2999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65" name="Line 116">
              <a:extLst>
                <a:ext uri="{FF2B5EF4-FFF2-40B4-BE49-F238E27FC236}">
                  <a16:creationId xmlns:a16="http://schemas.microsoft.com/office/drawing/2014/main" id="{08BB247A-110B-4EDD-9B3D-85CA8E1D2B2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12" y="2999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66" name="Line 117">
              <a:extLst>
                <a:ext uri="{FF2B5EF4-FFF2-40B4-BE49-F238E27FC236}">
                  <a16:creationId xmlns:a16="http://schemas.microsoft.com/office/drawing/2014/main" id="{4B907F2E-7EB7-4179-815C-6F9C6D772BC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57" y="2999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67" name="Line 118">
              <a:extLst>
                <a:ext uri="{FF2B5EF4-FFF2-40B4-BE49-F238E27FC236}">
                  <a16:creationId xmlns:a16="http://schemas.microsoft.com/office/drawing/2014/main" id="{24883A91-2741-4629-B340-036B2B1E893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60" y="2999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68" name="Line 119">
              <a:extLst>
                <a:ext uri="{FF2B5EF4-FFF2-40B4-BE49-F238E27FC236}">
                  <a16:creationId xmlns:a16="http://schemas.microsoft.com/office/drawing/2014/main" id="{FD6F9733-D653-45B3-87F1-D913AD66902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05" y="2999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69" name="Line 120">
              <a:extLst>
                <a:ext uri="{FF2B5EF4-FFF2-40B4-BE49-F238E27FC236}">
                  <a16:creationId xmlns:a16="http://schemas.microsoft.com/office/drawing/2014/main" id="{C84C67DE-FD9B-46E6-9C00-D595B0AF87B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08" y="2999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70" name="Line 121">
              <a:extLst>
                <a:ext uri="{FF2B5EF4-FFF2-40B4-BE49-F238E27FC236}">
                  <a16:creationId xmlns:a16="http://schemas.microsoft.com/office/drawing/2014/main" id="{4C8FC110-E2D4-4AC3-A0F9-DE6AE8ED02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2" y="4049"/>
              <a:ext cx="411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71" name="Line 122">
              <a:extLst>
                <a:ext uri="{FF2B5EF4-FFF2-40B4-BE49-F238E27FC236}">
                  <a16:creationId xmlns:a16="http://schemas.microsoft.com/office/drawing/2014/main" id="{7B8BDF30-09F4-49D9-9135-0DD384F0A6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2" y="4051"/>
              <a:ext cx="411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72" name="Line 123">
              <a:extLst>
                <a:ext uri="{FF2B5EF4-FFF2-40B4-BE49-F238E27FC236}">
                  <a16:creationId xmlns:a16="http://schemas.microsoft.com/office/drawing/2014/main" id="{88C69CA4-7DDB-4FA3-88F9-C3AC8E3839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2" y="3809"/>
              <a:ext cx="411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73" name="Line 124">
              <a:extLst>
                <a:ext uri="{FF2B5EF4-FFF2-40B4-BE49-F238E27FC236}">
                  <a16:creationId xmlns:a16="http://schemas.microsoft.com/office/drawing/2014/main" id="{5BBE31A0-D1C0-4168-9F29-20F3385204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2" y="3811"/>
              <a:ext cx="411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74" name="Line 125">
              <a:extLst>
                <a:ext uri="{FF2B5EF4-FFF2-40B4-BE49-F238E27FC236}">
                  <a16:creationId xmlns:a16="http://schemas.microsoft.com/office/drawing/2014/main" id="{74F3380F-0999-40E2-81F4-17E5DAC194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2" y="3333"/>
              <a:ext cx="411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75" name="Line 126">
              <a:extLst>
                <a:ext uri="{FF2B5EF4-FFF2-40B4-BE49-F238E27FC236}">
                  <a16:creationId xmlns:a16="http://schemas.microsoft.com/office/drawing/2014/main" id="{D7DE6316-872C-4609-A61C-4FA8B01A6F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2" y="3335"/>
              <a:ext cx="411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76" name="Line 127">
              <a:extLst>
                <a:ext uri="{FF2B5EF4-FFF2-40B4-BE49-F238E27FC236}">
                  <a16:creationId xmlns:a16="http://schemas.microsoft.com/office/drawing/2014/main" id="{46D8CE8A-BCD6-4C9A-81C1-D8B99FA41B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2" y="3094"/>
              <a:ext cx="411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77" name="Line 128">
              <a:extLst>
                <a:ext uri="{FF2B5EF4-FFF2-40B4-BE49-F238E27FC236}">
                  <a16:creationId xmlns:a16="http://schemas.microsoft.com/office/drawing/2014/main" id="{01DE55F0-ABD2-47DB-97B7-7CEF07CEC7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2" y="3095"/>
              <a:ext cx="411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78" name="Line 129">
              <a:extLst>
                <a:ext uri="{FF2B5EF4-FFF2-40B4-BE49-F238E27FC236}">
                  <a16:creationId xmlns:a16="http://schemas.microsoft.com/office/drawing/2014/main" id="{41735771-092D-43C4-92AE-B9CCD20D9D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2" y="3569"/>
              <a:ext cx="411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79" name="Line 130">
              <a:extLst>
                <a:ext uri="{FF2B5EF4-FFF2-40B4-BE49-F238E27FC236}">
                  <a16:creationId xmlns:a16="http://schemas.microsoft.com/office/drawing/2014/main" id="{9B32593A-BC36-4DDE-B1C4-BC0F2BD5E9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2" y="3571"/>
              <a:ext cx="411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80" name="Line 131">
              <a:extLst>
                <a:ext uri="{FF2B5EF4-FFF2-40B4-BE49-F238E27FC236}">
                  <a16:creationId xmlns:a16="http://schemas.microsoft.com/office/drawing/2014/main" id="{404293DA-AD00-4552-816D-51A49598AD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2" y="3573"/>
              <a:ext cx="411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81" name="Line 132">
              <a:extLst>
                <a:ext uri="{FF2B5EF4-FFF2-40B4-BE49-F238E27FC236}">
                  <a16:creationId xmlns:a16="http://schemas.microsoft.com/office/drawing/2014/main" id="{00DA6149-3339-4096-83E2-C33F50BCBF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2" y="3575"/>
              <a:ext cx="4110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82" name="Rectangle 133">
              <a:extLst>
                <a:ext uri="{FF2B5EF4-FFF2-40B4-BE49-F238E27FC236}">
                  <a16:creationId xmlns:a16="http://schemas.microsoft.com/office/drawing/2014/main" id="{0FFABC23-FEC0-4563-88A1-9622FB0C35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1" y="3497"/>
              <a:ext cx="68" cy="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6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x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683" name="Freeform 134">
              <a:extLst>
                <a:ext uri="{FF2B5EF4-FFF2-40B4-BE49-F238E27FC236}">
                  <a16:creationId xmlns:a16="http://schemas.microsoft.com/office/drawing/2014/main" id="{5A235498-D89E-4502-92C4-99C9DE144B1F}"/>
                </a:ext>
              </a:extLst>
            </p:cNvPr>
            <p:cNvSpPr>
              <a:spLocks/>
            </p:cNvSpPr>
            <p:nvPr/>
          </p:nvSpPr>
          <p:spPr bwMode="auto">
            <a:xfrm>
              <a:off x="4640" y="3553"/>
              <a:ext cx="35" cy="40"/>
            </a:xfrm>
            <a:custGeom>
              <a:avLst/>
              <a:gdLst>
                <a:gd name="T0" fmla="*/ 0 w 35"/>
                <a:gd name="T1" fmla="*/ 0 h 40"/>
                <a:gd name="T2" fmla="*/ 35 w 35"/>
                <a:gd name="T3" fmla="*/ 20 h 40"/>
                <a:gd name="T4" fmla="*/ 0 w 35"/>
                <a:gd name="T5" fmla="*/ 40 h 40"/>
                <a:gd name="T6" fmla="*/ 0 w 35"/>
                <a:gd name="T7" fmla="*/ 0 h 4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5"/>
                <a:gd name="T13" fmla="*/ 0 h 40"/>
                <a:gd name="T14" fmla="*/ 35 w 35"/>
                <a:gd name="T15" fmla="*/ 40 h 4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5" h="40">
                  <a:moveTo>
                    <a:pt x="0" y="0"/>
                  </a:moveTo>
                  <a:lnTo>
                    <a:pt x="35" y="20"/>
                  </a:lnTo>
                  <a:lnTo>
                    <a:pt x="0" y="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5684" name="Line 135">
              <a:extLst>
                <a:ext uri="{FF2B5EF4-FFF2-40B4-BE49-F238E27FC236}">
                  <a16:creationId xmlns:a16="http://schemas.microsoft.com/office/drawing/2014/main" id="{11429B00-6925-4BB1-B327-663FE7DCA33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19" y="2999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85" name="Line 136">
              <a:extLst>
                <a:ext uri="{FF2B5EF4-FFF2-40B4-BE49-F238E27FC236}">
                  <a16:creationId xmlns:a16="http://schemas.microsoft.com/office/drawing/2014/main" id="{FDAE3DB3-121B-4284-953B-1DAC1A815C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22" y="2999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86" name="Line 137">
              <a:extLst>
                <a:ext uri="{FF2B5EF4-FFF2-40B4-BE49-F238E27FC236}">
                  <a16:creationId xmlns:a16="http://schemas.microsoft.com/office/drawing/2014/main" id="{995E3565-3C0C-4705-87FA-AC8F4D17217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25" y="2999"/>
              <a:ext cx="1" cy="11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87" name="Line 138">
              <a:extLst>
                <a:ext uri="{FF2B5EF4-FFF2-40B4-BE49-F238E27FC236}">
                  <a16:creationId xmlns:a16="http://schemas.microsoft.com/office/drawing/2014/main" id="{8D920251-7F0B-481D-90A1-2755EBF2CBA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29" y="2999"/>
              <a:ext cx="1" cy="1146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88" name="Rectangle 139">
              <a:extLst>
                <a:ext uri="{FF2B5EF4-FFF2-40B4-BE49-F238E27FC236}">
                  <a16:creationId xmlns:a16="http://schemas.microsoft.com/office/drawing/2014/main" id="{BC82D077-EE8C-4EA5-8114-422FF01EF2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71" y="2995"/>
              <a:ext cx="68" cy="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6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y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689" name="Freeform 140">
              <a:extLst>
                <a:ext uri="{FF2B5EF4-FFF2-40B4-BE49-F238E27FC236}">
                  <a16:creationId xmlns:a16="http://schemas.microsoft.com/office/drawing/2014/main" id="{5E9721F4-52BA-4601-B3A0-9355BEA704D3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0" y="3001"/>
              <a:ext cx="71" cy="20"/>
            </a:xfrm>
            <a:custGeom>
              <a:avLst/>
              <a:gdLst>
                <a:gd name="T0" fmla="*/ 0 w 71"/>
                <a:gd name="T1" fmla="*/ 20 h 20"/>
                <a:gd name="T2" fmla="*/ 35 w 71"/>
                <a:gd name="T3" fmla="*/ 0 h 20"/>
                <a:gd name="T4" fmla="*/ 71 w 71"/>
                <a:gd name="T5" fmla="*/ 20 h 20"/>
                <a:gd name="T6" fmla="*/ 0 w 71"/>
                <a:gd name="T7" fmla="*/ 20 h 2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1"/>
                <a:gd name="T13" fmla="*/ 0 h 20"/>
                <a:gd name="T14" fmla="*/ 71 w 71"/>
                <a:gd name="T15" fmla="*/ 20 h 2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1" h="20">
                  <a:moveTo>
                    <a:pt x="0" y="20"/>
                  </a:moveTo>
                  <a:lnTo>
                    <a:pt x="35" y="0"/>
                  </a:lnTo>
                  <a:lnTo>
                    <a:pt x="71" y="2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5690" name="Rectangle 141">
              <a:extLst>
                <a:ext uri="{FF2B5EF4-FFF2-40B4-BE49-F238E27FC236}">
                  <a16:creationId xmlns:a16="http://schemas.microsoft.com/office/drawing/2014/main" id="{1817ED64-DECC-458B-BACD-56F83808EE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9" y="2999"/>
              <a:ext cx="4113" cy="1148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691" name="Line 142">
              <a:extLst>
                <a:ext uri="{FF2B5EF4-FFF2-40B4-BE49-F238E27FC236}">
                  <a16:creationId xmlns:a16="http://schemas.microsoft.com/office/drawing/2014/main" id="{919A2BA8-3E3C-46F6-A0D9-22D6A49D96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0" y="3562"/>
              <a:ext cx="1" cy="2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92" name="Rectangle 143">
              <a:extLst>
                <a:ext uri="{FF2B5EF4-FFF2-40B4-BE49-F238E27FC236}">
                  <a16:creationId xmlns:a16="http://schemas.microsoft.com/office/drawing/2014/main" id="{1A5B4C16-30C6-4724-91DE-28C8F31E9E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5" y="3586"/>
              <a:ext cx="151" cy="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600">
                  <a:solidFill>
                    <a:srgbClr val="000000"/>
                  </a:solidFill>
                  <a:latin typeface="Symbol" panose="05050102010706020507" pitchFamily="18" charset="2"/>
                </a:rPr>
                <a:t>-4p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693" name="Line 144">
              <a:extLst>
                <a:ext uri="{FF2B5EF4-FFF2-40B4-BE49-F238E27FC236}">
                  <a16:creationId xmlns:a16="http://schemas.microsoft.com/office/drawing/2014/main" id="{1DABE22C-410E-42C4-8E4D-465682C1F2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36" y="3562"/>
              <a:ext cx="1" cy="2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94" name="Rectangle 145">
              <a:extLst>
                <a:ext uri="{FF2B5EF4-FFF2-40B4-BE49-F238E27FC236}">
                  <a16:creationId xmlns:a16="http://schemas.microsoft.com/office/drawing/2014/main" id="{9EA2FBA6-0E52-4E23-B953-E51E31F9A2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1" y="3586"/>
              <a:ext cx="151" cy="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600">
                  <a:solidFill>
                    <a:srgbClr val="000000"/>
                  </a:solidFill>
                  <a:latin typeface="Symbol" panose="05050102010706020507" pitchFamily="18" charset="2"/>
                </a:rPr>
                <a:t>-3p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695" name="Line 146">
              <a:extLst>
                <a:ext uri="{FF2B5EF4-FFF2-40B4-BE49-F238E27FC236}">
                  <a16:creationId xmlns:a16="http://schemas.microsoft.com/office/drawing/2014/main" id="{2ECB137E-0E98-4463-8BAB-2A1FFB7279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4" y="3562"/>
              <a:ext cx="1" cy="2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96" name="Rectangle 147">
              <a:extLst>
                <a:ext uri="{FF2B5EF4-FFF2-40B4-BE49-F238E27FC236}">
                  <a16:creationId xmlns:a16="http://schemas.microsoft.com/office/drawing/2014/main" id="{FE0F170B-490C-4354-BFB7-E9E298E9F3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0" y="3586"/>
              <a:ext cx="151" cy="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600">
                  <a:solidFill>
                    <a:srgbClr val="000000"/>
                  </a:solidFill>
                  <a:latin typeface="Symbol" panose="05050102010706020507" pitchFamily="18" charset="2"/>
                </a:rPr>
                <a:t>-2p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697" name="Line 148">
              <a:extLst>
                <a:ext uri="{FF2B5EF4-FFF2-40B4-BE49-F238E27FC236}">
                  <a16:creationId xmlns:a16="http://schemas.microsoft.com/office/drawing/2014/main" id="{B46F72E6-779E-4AB9-8756-9F1412C6D6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30" y="3562"/>
              <a:ext cx="1" cy="2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98" name="Rectangle 149">
              <a:extLst>
                <a:ext uri="{FF2B5EF4-FFF2-40B4-BE49-F238E27FC236}">
                  <a16:creationId xmlns:a16="http://schemas.microsoft.com/office/drawing/2014/main" id="{DEEA92B9-7FB9-40D2-A403-8C3FFE9D8A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1" y="3586"/>
              <a:ext cx="119" cy="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600">
                  <a:solidFill>
                    <a:srgbClr val="000000"/>
                  </a:solidFill>
                  <a:latin typeface="Symbol" panose="05050102010706020507" pitchFamily="18" charset="2"/>
                </a:rPr>
                <a:t>-p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699" name="Rectangle 150">
              <a:extLst>
                <a:ext uri="{FF2B5EF4-FFF2-40B4-BE49-F238E27FC236}">
                  <a16:creationId xmlns:a16="http://schemas.microsoft.com/office/drawing/2014/main" id="{57C134E6-2C96-4CDA-A4C6-3B5B4A504A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38" y="3586"/>
              <a:ext cx="77" cy="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600">
                  <a:solidFill>
                    <a:srgbClr val="000000"/>
                  </a:solidFill>
                  <a:latin typeface="Symbol" panose="05050102010706020507" pitchFamily="18" charset="2"/>
                </a:rPr>
                <a:t>0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700" name="Line 151">
              <a:extLst>
                <a:ext uri="{FF2B5EF4-FFF2-40B4-BE49-F238E27FC236}">
                  <a16:creationId xmlns:a16="http://schemas.microsoft.com/office/drawing/2014/main" id="{ACD55622-6F8C-4F5F-A14B-B63FA13E11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21" y="3562"/>
              <a:ext cx="1" cy="2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01" name="Rectangle 152">
              <a:extLst>
                <a:ext uri="{FF2B5EF4-FFF2-40B4-BE49-F238E27FC236}">
                  <a16:creationId xmlns:a16="http://schemas.microsoft.com/office/drawing/2014/main" id="{938495E0-665E-43F2-AB66-47A6281D1F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4" y="3586"/>
              <a:ext cx="80" cy="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600">
                  <a:solidFill>
                    <a:srgbClr val="000000"/>
                  </a:solidFill>
                  <a:latin typeface="Symbol" panose="05050102010706020507" pitchFamily="18" charset="2"/>
                </a:rPr>
                <a:t>p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702" name="Line 153">
              <a:extLst>
                <a:ext uri="{FF2B5EF4-FFF2-40B4-BE49-F238E27FC236}">
                  <a16:creationId xmlns:a16="http://schemas.microsoft.com/office/drawing/2014/main" id="{E32F0F79-C76C-4836-99AC-B073D617E2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17" y="3562"/>
              <a:ext cx="1" cy="2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03" name="Rectangle 154">
              <a:extLst>
                <a:ext uri="{FF2B5EF4-FFF2-40B4-BE49-F238E27FC236}">
                  <a16:creationId xmlns:a16="http://schemas.microsoft.com/office/drawing/2014/main" id="{8FCA5D7B-8298-4020-B6C7-C83FB1EE8A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81" y="3586"/>
              <a:ext cx="116" cy="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600">
                  <a:solidFill>
                    <a:srgbClr val="000000"/>
                  </a:solidFill>
                  <a:latin typeface="Symbol" panose="05050102010706020507" pitchFamily="18" charset="2"/>
                </a:rPr>
                <a:t>2p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704" name="Line 155">
              <a:extLst>
                <a:ext uri="{FF2B5EF4-FFF2-40B4-BE49-F238E27FC236}">
                  <a16:creationId xmlns:a16="http://schemas.microsoft.com/office/drawing/2014/main" id="{75640EDA-5985-4332-9133-D918530608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15" y="3562"/>
              <a:ext cx="1" cy="2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05" name="Rectangle 156">
              <a:extLst>
                <a:ext uri="{FF2B5EF4-FFF2-40B4-BE49-F238E27FC236}">
                  <a16:creationId xmlns:a16="http://schemas.microsoft.com/office/drawing/2014/main" id="{5678FCBB-F89F-47D5-A84F-FDB361843D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0" y="3586"/>
              <a:ext cx="116" cy="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600">
                  <a:solidFill>
                    <a:srgbClr val="000000"/>
                  </a:solidFill>
                  <a:latin typeface="Symbol" panose="05050102010706020507" pitchFamily="18" charset="2"/>
                </a:rPr>
                <a:t>3p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706" name="Line 157">
              <a:extLst>
                <a:ext uri="{FF2B5EF4-FFF2-40B4-BE49-F238E27FC236}">
                  <a16:creationId xmlns:a16="http://schemas.microsoft.com/office/drawing/2014/main" id="{EFB32EF7-708D-4E73-B124-F8A0549E68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11" y="3562"/>
              <a:ext cx="1" cy="2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07" name="Rectangle 158">
              <a:extLst>
                <a:ext uri="{FF2B5EF4-FFF2-40B4-BE49-F238E27FC236}">
                  <a16:creationId xmlns:a16="http://schemas.microsoft.com/office/drawing/2014/main" id="{0D8F6F25-4260-435D-8104-545C868ED2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6" y="3586"/>
              <a:ext cx="116" cy="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600">
                  <a:solidFill>
                    <a:srgbClr val="000000"/>
                  </a:solidFill>
                  <a:latin typeface="Symbol" panose="05050102010706020507" pitchFamily="18" charset="2"/>
                </a:rPr>
                <a:t>4p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708" name="Rectangle 159">
              <a:extLst>
                <a:ext uri="{FF2B5EF4-FFF2-40B4-BE49-F238E27FC236}">
                  <a16:creationId xmlns:a16="http://schemas.microsoft.com/office/drawing/2014/main" id="{2C49F0E0-320B-440E-8E4F-ADAC41B4B2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3" y="4026"/>
              <a:ext cx="126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600">
                  <a:solidFill>
                    <a:srgbClr val="000000"/>
                  </a:solidFill>
                  <a:latin typeface="Courier New" panose="02070309020205020404" pitchFamily="49" charset="0"/>
                </a:rPr>
                <a:t>-1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709" name="Line 160">
              <a:extLst>
                <a:ext uri="{FF2B5EF4-FFF2-40B4-BE49-F238E27FC236}">
                  <a16:creationId xmlns:a16="http://schemas.microsoft.com/office/drawing/2014/main" id="{638D20A7-B647-41A3-B91F-0320BD8959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06" y="4051"/>
              <a:ext cx="4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10" name="Rectangle 161">
              <a:extLst>
                <a:ext uri="{FF2B5EF4-FFF2-40B4-BE49-F238E27FC236}">
                  <a16:creationId xmlns:a16="http://schemas.microsoft.com/office/drawing/2014/main" id="{C9A5E95C-CCDD-4FF7-9A18-0119B207D4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8" y="3071"/>
              <a:ext cx="84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600">
                  <a:solidFill>
                    <a:srgbClr val="000000"/>
                  </a:solidFill>
                  <a:latin typeface="Courier New" panose="02070309020205020404" pitchFamily="49" charset="0"/>
                </a:rPr>
                <a:t>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711" name="Line 162">
              <a:extLst>
                <a:ext uri="{FF2B5EF4-FFF2-40B4-BE49-F238E27FC236}">
                  <a16:creationId xmlns:a16="http://schemas.microsoft.com/office/drawing/2014/main" id="{098DC06E-8ED4-47EF-BA37-7B3DA2BFD4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06" y="3095"/>
              <a:ext cx="4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12" name="Rectangle 165">
              <a:extLst>
                <a:ext uri="{FF2B5EF4-FFF2-40B4-BE49-F238E27FC236}">
                  <a16:creationId xmlns:a16="http://schemas.microsoft.com/office/drawing/2014/main" id="{7102E2E4-2569-42F4-83D5-22E0C6BF16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9" y="2999"/>
              <a:ext cx="4113" cy="1148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</p:grpSp>
      <p:sp>
        <p:nvSpPr>
          <p:cNvPr id="163" name="Freeform 83">
            <a:extLst>
              <a:ext uri="{FF2B5EF4-FFF2-40B4-BE49-F238E27FC236}">
                <a16:creationId xmlns:a16="http://schemas.microsoft.com/office/drawing/2014/main" id="{EC505D02-5CAE-4866-A5F0-4A1F2A8FB0C7}"/>
              </a:ext>
            </a:extLst>
          </p:cNvPr>
          <p:cNvSpPr>
            <a:spLocks/>
          </p:cNvSpPr>
          <p:nvPr/>
        </p:nvSpPr>
        <p:spPr bwMode="auto">
          <a:xfrm>
            <a:off x="1114425" y="1928813"/>
            <a:ext cx="6267450" cy="1517650"/>
          </a:xfrm>
          <a:custGeom>
            <a:avLst/>
            <a:gdLst>
              <a:gd name="T0" fmla="*/ 2147483646 w 1227"/>
              <a:gd name="T1" fmla="*/ 2147483646 h 514"/>
              <a:gd name="T2" fmla="*/ 2147483646 w 1227"/>
              <a:gd name="T3" fmla="*/ 2147483646 h 514"/>
              <a:gd name="T4" fmla="*/ 2147483646 w 1227"/>
              <a:gd name="T5" fmla="*/ 2147483646 h 514"/>
              <a:gd name="T6" fmla="*/ 2147483646 w 1227"/>
              <a:gd name="T7" fmla="*/ 2147483646 h 514"/>
              <a:gd name="T8" fmla="*/ 2147483646 w 1227"/>
              <a:gd name="T9" fmla="*/ 2147483646 h 514"/>
              <a:gd name="T10" fmla="*/ 2147483646 w 1227"/>
              <a:gd name="T11" fmla="*/ 2147483646 h 514"/>
              <a:gd name="T12" fmla="*/ 2147483646 w 1227"/>
              <a:gd name="T13" fmla="*/ 2147483646 h 514"/>
              <a:gd name="T14" fmla="*/ 2147483646 w 1227"/>
              <a:gd name="T15" fmla="*/ 2147483646 h 514"/>
              <a:gd name="T16" fmla="*/ 2147483646 w 1227"/>
              <a:gd name="T17" fmla="*/ 2147483646 h 514"/>
              <a:gd name="T18" fmla="*/ 2147483646 w 1227"/>
              <a:gd name="T19" fmla="*/ 2147483646 h 514"/>
              <a:gd name="T20" fmla="*/ 2147483646 w 1227"/>
              <a:gd name="T21" fmla="*/ 2147483646 h 514"/>
              <a:gd name="T22" fmla="*/ 2147483646 w 1227"/>
              <a:gd name="T23" fmla="*/ 2147483646 h 514"/>
              <a:gd name="T24" fmla="*/ 2147483646 w 1227"/>
              <a:gd name="T25" fmla="*/ 2147483646 h 514"/>
              <a:gd name="T26" fmla="*/ 2147483646 w 1227"/>
              <a:gd name="T27" fmla="*/ 2147483646 h 514"/>
              <a:gd name="T28" fmla="*/ 2147483646 w 1227"/>
              <a:gd name="T29" fmla="*/ 2147483646 h 514"/>
              <a:gd name="T30" fmla="*/ 2147483646 w 1227"/>
              <a:gd name="T31" fmla="*/ 2147483646 h 514"/>
              <a:gd name="T32" fmla="*/ 2147483646 w 1227"/>
              <a:gd name="T33" fmla="*/ 2147483646 h 514"/>
              <a:gd name="T34" fmla="*/ 2147483646 w 1227"/>
              <a:gd name="T35" fmla="*/ 2147483646 h 514"/>
              <a:gd name="T36" fmla="*/ 2147483646 w 1227"/>
              <a:gd name="T37" fmla="*/ 2147483646 h 514"/>
              <a:gd name="T38" fmla="*/ 2147483646 w 1227"/>
              <a:gd name="T39" fmla="*/ 2147483646 h 514"/>
              <a:gd name="T40" fmla="*/ 2147483646 w 1227"/>
              <a:gd name="T41" fmla="*/ 2147483646 h 514"/>
              <a:gd name="T42" fmla="*/ 2147483646 w 1227"/>
              <a:gd name="T43" fmla="*/ 2147483646 h 514"/>
              <a:gd name="T44" fmla="*/ 2147483646 w 1227"/>
              <a:gd name="T45" fmla="*/ 2147483646 h 514"/>
              <a:gd name="T46" fmla="*/ 2147483646 w 1227"/>
              <a:gd name="T47" fmla="*/ 2147483646 h 514"/>
              <a:gd name="T48" fmla="*/ 2147483646 w 1227"/>
              <a:gd name="T49" fmla="*/ 2147483646 h 514"/>
              <a:gd name="T50" fmla="*/ 2147483646 w 1227"/>
              <a:gd name="T51" fmla="*/ 2147483646 h 514"/>
              <a:gd name="T52" fmla="*/ 2147483646 w 1227"/>
              <a:gd name="T53" fmla="*/ 2147483646 h 514"/>
              <a:gd name="T54" fmla="*/ 2147483646 w 1227"/>
              <a:gd name="T55" fmla="*/ 2147483646 h 514"/>
              <a:gd name="T56" fmla="*/ 2147483646 w 1227"/>
              <a:gd name="T57" fmla="*/ 2147483646 h 514"/>
              <a:gd name="T58" fmla="*/ 2147483646 w 1227"/>
              <a:gd name="T59" fmla="*/ 2147483646 h 514"/>
              <a:gd name="T60" fmla="*/ 2147483646 w 1227"/>
              <a:gd name="T61" fmla="*/ 2147483646 h 514"/>
              <a:gd name="T62" fmla="*/ 2147483646 w 1227"/>
              <a:gd name="T63" fmla="*/ 2147483646 h 514"/>
              <a:gd name="T64" fmla="*/ 2147483646 w 1227"/>
              <a:gd name="T65" fmla="*/ 2147483646 h 514"/>
              <a:gd name="T66" fmla="*/ 2147483646 w 1227"/>
              <a:gd name="T67" fmla="*/ 2147483646 h 514"/>
              <a:gd name="T68" fmla="*/ 2147483646 w 1227"/>
              <a:gd name="T69" fmla="*/ 2147483646 h 514"/>
              <a:gd name="T70" fmla="*/ 2147483646 w 1227"/>
              <a:gd name="T71" fmla="*/ 2147483646 h 514"/>
              <a:gd name="T72" fmla="*/ 2147483646 w 1227"/>
              <a:gd name="T73" fmla="*/ 2147483646 h 514"/>
              <a:gd name="T74" fmla="*/ 2147483646 w 1227"/>
              <a:gd name="T75" fmla="*/ 2147483646 h 514"/>
              <a:gd name="T76" fmla="*/ 2147483646 w 1227"/>
              <a:gd name="T77" fmla="*/ 2147483646 h 514"/>
              <a:gd name="T78" fmla="*/ 2147483646 w 1227"/>
              <a:gd name="T79" fmla="*/ 2147483646 h 514"/>
              <a:gd name="T80" fmla="*/ 2147483646 w 1227"/>
              <a:gd name="T81" fmla="*/ 2147483646 h 514"/>
              <a:gd name="T82" fmla="*/ 2147483646 w 1227"/>
              <a:gd name="T83" fmla="*/ 2147483646 h 514"/>
              <a:gd name="T84" fmla="*/ 2147483646 w 1227"/>
              <a:gd name="T85" fmla="*/ 2147483646 h 514"/>
              <a:gd name="T86" fmla="*/ 2147483646 w 1227"/>
              <a:gd name="T87" fmla="*/ 2147483646 h 514"/>
              <a:gd name="T88" fmla="*/ 2147483646 w 1227"/>
              <a:gd name="T89" fmla="*/ 2147483646 h 514"/>
              <a:gd name="T90" fmla="*/ 2147483646 w 1227"/>
              <a:gd name="T91" fmla="*/ 2147483646 h 514"/>
              <a:gd name="T92" fmla="*/ 2147483646 w 1227"/>
              <a:gd name="T93" fmla="*/ 2147483646 h 514"/>
              <a:gd name="T94" fmla="*/ 2147483646 w 1227"/>
              <a:gd name="T95" fmla="*/ 2147483646 h 514"/>
              <a:gd name="T96" fmla="*/ 2147483646 w 1227"/>
              <a:gd name="T97" fmla="*/ 2147483646 h 514"/>
              <a:gd name="T98" fmla="*/ 2147483646 w 1227"/>
              <a:gd name="T99" fmla="*/ 0 h 514"/>
              <a:gd name="T100" fmla="*/ 2147483646 w 1227"/>
              <a:gd name="T101" fmla="*/ 2147483646 h 514"/>
              <a:gd name="T102" fmla="*/ 2147483646 w 1227"/>
              <a:gd name="T103" fmla="*/ 2147483646 h 514"/>
              <a:gd name="T104" fmla="*/ 2147483646 w 1227"/>
              <a:gd name="T105" fmla="*/ 2147483646 h 514"/>
              <a:gd name="T106" fmla="*/ 2147483646 w 1227"/>
              <a:gd name="T107" fmla="*/ 2147483646 h 514"/>
              <a:gd name="T108" fmla="*/ 2147483646 w 1227"/>
              <a:gd name="T109" fmla="*/ 2147483646 h 514"/>
              <a:gd name="T110" fmla="*/ 2147483646 w 1227"/>
              <a:gd name="T111" fmla="*/ 2147483646 h 514"/>
              <a:gd name="T112" fmla="*/ 2147483646 w 1227"/>
              <a:gd name="T113" fmla="*/ 2147483646 h 514"/>
              <a:gd name="T114" fmla="*/ 2147483646 w 1227"/>
              <a:gd name="T115" fmla="*/ 2147483646 h 514"/>
              <a:gd name="T116" fmla="*/ 2147483646 w 1227"/>
              <a:gd name="T117" fmla="*/ 2147483646 h 514"/>
              <a:gd name="T118" fmla="*/ 2147483646 w 1227"/>
              <a:gd name="T119" fmla="*/ 2147483646 h 514"/>
              <a:gd name="T120" fmla="*/ 2147483646 w 1227"/>
              <a:gd name="T121" fmla="*/ 2147483646 h 514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1227"/>
              <a:gd name="T184" fmla="*/ 0 h 514"/>
              <a:gd name="T185" fmla="*/ 1227 w 1227"/>
              <a:gd name="T186" fmla="*/ 514 h 514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1227" h="514">
                <a:moveTo>
                  <a:pt x="0" y="240"/>
                </a:moveTo>
                <a:lnTo>
                  <a:pt x="2" y="230"/>
                </a:lnTo>
                <a:lnTo>
                  <a:pt x="4" y="219"/>
                </a:lnTo>
                <a:lnTo>
                  <a:pt x="6" y="209"/>
                </a:lnTo>
                <a:lnTo>
                  <a:pt x="8" y="199"/>
                </a:lnTo>
                <a:lnTo>
                  <a:pt x="10" y="189"/>
                </a:lnTo>
                <a:lnTo>
                  <a:pt x="12" y="178"/>
                </a:lnTo>
                <a:lnTo>
                  <a:pt x="14" y="169"/>
                </a:lnTo>
                <a:lnTo>
                  <a:pt x="16" y="159"/>
                </a:lnTo>
                <a:lnTo>
                  <a:pt x="18" y="149"/>
                </a:lnTo>
                <a:lnTo>
                  <a:pt x="20" y="140"/>
                </a:lnTo>
                <a:lnTo>
                  <a:pt x="22" y="131"/>
                </a:lnTo>
                <a:lnTo>
                  <a:pt x="24" y="122"/>
                </a:lnTo>
                <a:lnTo>
                  <a:pt x="26" y="113"/>
                </a:lnTo>
                <a:lnTo>
                  <a:pt x="28" y="104"/>
                </a:lnTo>
                <a:lnTo>
                  <a:pt x="30" y="96"/>
                </a:lnTo>
                <a:lnTo>
                  <a:pt x="32" y="88"/>
                </a:lnTo>
                <a:lnTo>
                  <a:pt x="34" y="80"/>
                </a:lnTo>
                <a:lnTo>
                  <a:pt x="36" y="73"/>
                </a:lnTo>
                <a:lnTo>
                  <a:pt x="38" y="66"/>
                </a:lnTo>
                <a:lnTo>
                  <a:pt x="40" y="59"/>
                </a:lnTo>
                <a:lnTo>
                  <a:pt x="42" y="52"/>
                </a:lnTo>
                <a:lnTo>
                  <a:pt x="44" y="46"/>
                </a:lnTo>
                <a:lnTo>
                  <a:pt x="46" y="41"/>
                </a:lnTo>
                <a:lnTo>
                  <a:pt x="48" y="35"/>
                </a:lnTo>
                <a:lnTo>
                  <a:pt x="50" y="30"/>
                </a:lnTo>
                <a:lnTo>
                  <a:pt x="52" y="25"/>
                </a:lnTo>
                <a:lnTo>
                  <a:pt x="54" y="21"/>
                </a:lnTo>
                <a:lnTo>
                  <a:pt x="56" y="17"/>
                </a:lnTo>
                <a:lnTo>
                  <a:pt x="58" y="14"/>
                </a:lnTo>
                <a:lnTo>
                  <a:pt x="60" y="10"/>
                </a:lnTo>
                <a:lnTo>
                  <a:pt x="62" y="8"/>
                </a:lnTo>
                <a:lnTo>
                  <a:pt x="64" y="5"/>
                </a:lnTo>
                <a:lnTo>
                  <a:pt x="66" y="4"/>
                </a:lnTo>
                <a:lnTo>
                  <a:pt x="68" y="2"/>
                </a:lnTo>
                <a:lnTo>
                  <a:pt x="70" y="1"/>
                </a:lnTo>
                <a:lnTo>
                  <a:pt x="72" y="1"/>
                </a:lnTo>
                <a:lnTo>
                  <a:pt x="74" y="0"/>
                </a:lnTo>
                <a:lnTo>
                  <a:pt x="76" y="1"/>
                </a:lnTo>
                <a:lnTo>
                  <a:pt x="78" y="1"/>
                </a:lnTo>
                <a:lnTo>
                  <a:pt x="80" y="2"/>
                </a:lnTo>
                <a:lnTo>
                  <a:pt x="82" y="4"/>
                </a:lnTo>
                <a:lnTo>
                  <a:pt x="84" y="6"/>
                </a:lnTo>
                <a:lnTo>
                  <a:pt x="86" y="8"/>
                </a:lnTo>
                <a:lnTo>
                  <a:pt x="88" y="11"/>
                </a:lnTo>
                <a:lnTo>
                  <a:pt x="90" y="14"/>
                </a:lnTo>
                <a:lnTo>
                  <a:pt x="92" y="18"/>
                </a:lnTo>
                <a:lnTo>
                  <a:pt x="94" y="22"/>
                </a:lnTo>
                <a:lnTo>
                  <a:pt x="96" y="26"/>
                </a:lnTo>
                <a:lnTo>
                  <a:pt x="98" y="31"/>
                </a:lnTo>
                <a:lnTo>
                  <a:pt x="100" y="36"/>
                </a:lnTo>
                <a:lnTo>
                  <a:pt x="102" y="41"/>
                </a:lnTo>
                <a:lnTo>
                  <a:pt x="104" y="47"/>
                </a:lnTo>
                <a:lnTo>
                  <a:pt x="106" y="54"/>
                </a:lnTo>
                <a:lnTo>
                  <a:pt x="108" y="60"/>
                </a:lnTo>
                <a:lnTo>
                  <a:pt x="110" y="67"/>
                </a:lnTo>
                <a:lnTo>
                  <a:pt x="112" y="74"/>
                </a:lnTo>
                <a:lnTo>
                  <a:pt x="114" y="82"/>
                </a:lnTo>
                <a:lnTo>
                  <a:pt x="116" y="89"/>
                </a:lnTo>
                <a:lnTo>
                  <a:pt x="118" y="97"/>
                </a:lnTo>
                <a:lnTo>
                  <a:pt x="120" y="106"/>
                </a:lnTo>
                <a:lnTo>
                  <a:pt x="122" y="114"/>
                </a:lnTo>
                <a:lnTo>
                  <a:pt x="124" y="123"/>
                </a:lnTo>
                <a:lnTo>
                  <a:pt x="126" y="132"/>
                </a:lnTo>
                <a:lnTo>
                  <a:pt x="128" y="141"/>
                </a:lnTo>
                <a:lnTo>
                  <a:pt x="130" y="151"/>
                </a:lnTo>
                <a:lnTo>
                  <a:pt x="132" y="160"/>
                </a:lnTo>
                <a:lnTo>
                  <a:pt x="134" y="170"/>
                </a:lnTo>
                <a:lnTo>
                  <a:pt x="136" y="180"/>
                </a:lnTo>
                <a:lnTo>
                  <a:pt x="138" y="190"/>
                </a:lnTo>
                <a:lnTo>
                  <a:pt x="140" y="200"/>
                </a:lnTo>
                <a:lnTo>
                  <a:pt x="142" y="211"/>
                </a:lnTo>
                <a:lnTo>
                  <a:pt x="144" y="221"/>
                </a:lnTo>
                <a:lnTo>
                  <a:pt x="146" y="231"/>
                </a:lnTo>
                <a:lnTo>
                  <a:pt x="148" y="242"/>
                </a:lnTo>
                <a:lnTo>
                  <a:pt x="150" y="252"/>
                </a:lnTo>
                <a:lnTo>
                  <a:pt x="152" y="263"/>
                </a:lnTo>
                <a:lnTo>
                  <a:pt x="154" y="273"/>
                </a:lnTo>
                <a:lnTo>
                  <a:pt x="156" y="284"/>
                </a:lnTo>
                <a:lnTo>
                  <a:pt x="158" y="294"/>
                </a:lnTo>
                <a:lnTo>
                  <a:pt x="160" y="304"/>
                </a:lnTo>
                <a:lnTo>
                  <a:pt x="162" y="314"/>
                </a:lnTo>
                <a:lnTo>
                  <a:pt x="164" y="325"/>
                </a:lnTo>
                <a:lnTo>
                  <a:pt x="166" y="335"/>
                </a:lnTo>
                <a:lnTo>
                  <a:pt x="168" y="345"/>
                </a:lnTo>
                <a:lnTo>
                  <a:pt x="170" y="354"/>
                </a:lnTo>
                <a:lnTo>
                  <a:pt x="172" y="364"/>
                </a:lnTo>
                <a:lnTo>
                  <a:pt x="174" y="373"/>
                </a:lnTo>
                <a:lnTo>
                  <a:pt x="176" y="383"/>
                </a:lnTo>
                <a:lnTo>
                  <a:pt x="178" y="392"/>
                </a:lnTo>
                <a:lnTo>
                  <a:pt x="180" y="400"/>
                </a:lnTo>
                <a:lnTo>
                  <a:pt x="182" y="409"/>
                </a:lnTo>
                <a:lnTo>
                  <a:pt x="184" y="417"/>
                </a:lnTo>
                <a:lnTo>
                  <a:pt x="186" y="425"/>
                </a:lnTo>
                <a:lnTo>
                  <a:pt x="188" y="433"/>
                </a:lnTo>
                <a:lnTo>
                  <a:pt x="190" y="440"/>
                </a:lnTo>
                <a:lnTo>
                  <a:pt x="192" y="448"/>
                </a:lnTo>
                <a:lnTo>
                  <a:pt x="194" y="454"/>
                </a:lnTo>
                <a:lnTo>
                  <a:pt x="196" y="461"/>
                </a:lnTo>
                <a:lnTo>
                  <a:pt x="198" y="467"/>
                </a:lnTo>
                <a:lnTo>
                  <a:pt x="200" y="473"/>
                </a:lnTo>
                <a:lnTo>
                  <a:pt x="202" y="478"/>
                </a:lnTo>
                <a:lnTo>
                  <a:pt x="204" y="484"/>
                </a:lnTo>
                <a:lnTo>
                  <a:pt x="206" y="488"/>
                </a:lnTo>
                <a:lnTo>
                  <a:pt x="208" y="493"/>
                </a:lnTo>
                <a:lnTo>
                  <a:pt x="210" y="497"/>
                </a:lnTo>
                <a:lnTo>
                  <a:pt x="212" y="500"/>
                </a:lnTo>
                <a:lnTo>
                  <a:pt x="214" y="503"/>
                </a:lnTo>
                <a:lnTo>
                  <a:pt x="216" y="506"/>
                </a:lnTo>
                <a:lnTo>
                  <a:pt x="218" y="508"/>
                </a:lnTo>
                <a:lnTo>
                  <a:pt x="220" y="510"/>
                </a:lnTo>
                <a:lnTo>
                  <a:pt x="222" y="512"/>
                </a:lnTo>
                <a:lnTo>
                  <a:pt x="224" y="513"/>
                </a:lnTo>
                <a:lnTo>
                  <a:pt x="226" y="513"/>
                </a:lnTo>
                <a:lnTo>
                  <a:pt x="228" y="514"/>
                </a:lnTo>
                <a:lnTo>
                  <a:pt x="230" y="513"/>
                </a:lnTo>
                <a:lnTo>
                  <a:pt x="232" y="513"/>
                </a:lnTo>
                <a:lnTo>
                  <a:pt x="234" y="512"/>
                </a:lnTo>
                <a:lnTo>
                  <a:pt x="236" y="510"/>
                </a:lnTo>
                <a:lnTo>
                  <a:pt x="238" y="508"/>
                </a:lnTo>
                <a:lnTo>
                  <a:pt x="240" y="506"/>
                </a:lnTo>
                <a:lnTo>
                  <a:pt x="242" y="503"/>
                </a:lnTo>
                <a:lnTo>
                  <a:pt x="244" y="500"/>
                </a:lnTo>
                <a:lnTo>
                  <a:pt x="246" y="497"/>
                </a:lnTo>
                <a:lnTo>
                  <a:pt x="248" y="493"/>
                </a:lnTo>
                <a:lnTo>
                  <a:pt x="250" y="488"/>
                </a:lnTo>
                <a:lnTo>
                  <a:pt x="252" y="484"/>
                </a:lnTo>
                <a:lnTo>
                  <a:pt x="254" y="479"/>
                </a:lnTo>
                <a:lnTo>
                  <a:pt x="256" y="473"/>
                </a:lnTo>
                <a:lnTo>
                  <a:pt x="258" y="467"/>
                </a:lnTo>
                <a:lnTo>
                  <a:pt x="260" y="461"/>
                </a:lnTo>
                <a:lnTo>
                  <a:pt x="262" y="455"/>
                </a:lnTo>
                <a:lnTo>
                  <a:pt x="264" y="448"/>
                </a:lnTo>
                <a:lnTo>
                  <a:pt x="266" y="441"/>
                </a:lnTo>
                <a:lnTo>
                  <a:pt x="268" y="433"/>
                </a:lnTo>
                <a:lnTo>
                  <a:pt x="270" y="425"/>
                </a:lnTo>
                <a:lnTo>
                  <a:pt x="272" y="417"/>
                </a:lnTo>
                <a:lnTo>
                  <a:pt x="274" y="409"/>
                </a:lnTo>
                <a:lnTo>
                  <a:pt x="276" y="400"/>
                </a:lnTo>
                <a:lnTo>
                  <a:pt x="278" y="392"/>
                </a:lnTo>
                <a:lnTo>
                  <a:pt x="280" y="383"/>
                </a:lnTo>
                <a:lnTo>
                  <a:pt x="282" y="373"/>
                </a:lnTo>
                <a:lnTo>
                  <a:pt x="284" y="364"/>
                </a:lnTo>
                <a:lnTo>
                  <a:pt x="286" y="354"/>
                </a:lnTo>
                <a:lnTo>
                  <a:pt x="288" y="345"/>
                </a:lnTo>
                <a:lnTo>
                  <a:pt x="290" y="335"/>
                </a:lnTo>
                <a:lnTo>
                  <a:pt x="292" y="325"/>
                </a:lnTo>
                <a:lnTo>
                  <a:pt x="294" y="315"/>
                </a:lnTo>
                <a:lnTo>
                  <a:pt x="296" y="304"/>
                </a:lnTo>
                <a:lnTo>
                  <a:pt x="298" y="294"/>
                </a:lnTo>
                <a:lnTo>
                  <a:pt x="300" y="284"/>
                </a:lnTo>
                <a:lnTo>
                  <a:pt x="302" y="273"/>
                </a:lnTo>
                <a:lnTo>
                  <a:pt x="304" y="263"/>
                </a:lnTo>
                <a:lnTo>
                  <a:pt x="306" y="252"/>
                </a:lnTo>
                <a:lnTo>
                  <a:pt x="308" y="242"/>
                </a:lnTo>
                <a:lnTo>
                  <a:pt x="310" y="231"/>
                </a:lnTo>
                <a:lnTo>
                  <a:pt x="312" y="221"/>
                </a:lnTo>
                <a:lnTo>
                  <a:pt x="314" y="211"/>
                </a:lnTo>
                <a:lnTo>
                  <a:pt x="316" y="200"/>
                </a:lnTo>
                <a:lnTo>
                  <a:pt x="318" y="190"/>
                </a:lnTo>
                <a:lnTo>
                  <a:pt x="320" y="180"/>
                </a:lnTo>
                <a:lnTo>
                  <a:pt x="322" y="170"/>
                </a:lnTo>
                <a:lnTo>
                  <a:pt x="324" y="161"/>
                </a:lnTo>
                <a:lnTo>
                  <a:pt x="326" y="151"/>
                </a:lnTo>
                <a:lnTo>
                  <a:pt x="328" y="142"/>
                </a:lnTo>
                <a:lnTo>
                  <a:pt x="330" y="132"/>
                </a:lnTo>
                <a:lnTo>
                  <a:pt x="332" y="123"/>
                </a:lnTo>
                <a:lnTo>
                  <a:pt x="334" y="114"/>
                </a:lnTo>
                <a:lnTo>
                  <a:pt x="336" y="106"/>
                </a:lnTo>
                <a:lnTo>
                  <a:pt x="338" y="98"/>
                </a:lnTo>
                <a:lnTo>
                  <a:pt x="340" y="89"/>
                </a:lnTo>
                <a:lnTo>
                  <a:pt x="342" y="82"/>
                </a:lnTo>
                <a:lnTo>
                  <a:pt x="344" y="74"/>
                </a:lnTo>
                <a:lnTo>
                  <a:pt x="346" y="67"/>
                </a:lnTo>
                <a:lnTo>
                  <a:pt x="348" y="60"/>
                </a:lnTo>
                <a:lnTo>
                  <a:pt x="350" y="54"/>
                </a:lnTo>
                <a:lnTo>
                  <a:pt x="352" y="47"/>
                </a:lnTo>
                <a:lnTo>
                  <a:pt x="354" y="42"/>
                </a:lnTo>
                <a:lnTo>
                  <a:pt x="356" y="36"/>
                </a:lnTo>
                <a:lnTo>
                  <a:pt x="358" y="31"/>
                </a:lnTo>
                <a:lnTo>
                  <a:pt x="360" y="26"/>
                </a:lnTo>
                <a:lnTo>
                  <a:pt x="362" y="22"/>
                </a:lnTo>
                <a:lnTo>
                  <a:pt x="364" y="18"/>
                </a:lnTo>
                <a:lnTo>
                  <a:pt x="366" y="14"/>
                </a:lnTo>
                <a:lnTo>
                  <a:pt x="368" y="11"/>
                </a:lnTo>
                <a:lnTo>
                  <a:pt x="370" y="8"/>
                </a:lnTo>
                <a:lnTo>
                  <a:pt x="372" y="6"/>
                </a:lnTo>
                <a:lnTo>
                  <a:pt x="374" y="4"/>
                </a:lnTo>
                <a:lnTo>
                  <a:pt x="376" y="2"/>
                </a:lnTo>
                <a:lnTo>
                  <a:pt x="378" y="1"/>
                </a:lnTo>
                <a:lnTo>
                  <a:pt x="380" y="1"/>
                </a:lnTo>
                <a:lnTo>
                  <a:pt x="382" y="0"/>
                </a:lnTo>
                <a:lnTo>
                  <a:pt x="384" y="1"/>
                </a:lnTo>
                <a:lnTo>
                  <a:pt x="386" y="1"/>
                </a:lnTo>
                <a:lnTo>
                  <a:pt x="388" y="2"/>
                </a:lnTo>
                <a:lnTo>
                  <a:pt x="390" y="4"/>
                </a:lnTo>
                <a:lnTo>
                  <a:pt x="392" y="5"/>
                </a:lnTo>
                <a:lnTo>
                  <a:pt x="394" y="8"/>
                </a:lnTo>
                <a:lnTo>
                  <a:pt x="396" y="10"/>
                </a:lnTo>
                <a:lnTo>
                  <a:pt x="398" y="14"/>
                </a:lnTo>
                <a:lnTo>
                  <a:pt x="400" y="17"/>
                </a:lnTo>
                <a:lnTo>
                  <a:pt x="402" y="21"/>
                </a:lnTo>
                <a:lnTo>
                  <a:pt x="404" y="25"/>
                </a:lnTo>
                <a:lnTo>
                  <a:pt x="406" y="30"/>
                </a:lnTo>
                <a:lnTo>
                  <a:pt x="408" y="35"/>
                </a:lnTo>
                <a:lnTo>
                  <a:pt x="410" y="40"/>
                </a:lnTo>
                <a:lnTo>
                  <a:pt x="412" y="46"/>
                </a:lnTo>
                <a:lnTo>
                  <a:pt x="414" y="52"/>
                </a:lnTo>
                <a:lnTo>
                  <a:pt x="416" y="59"/>
                </a:lnTo>
                <a:lnTo>
                  <a:pt x="418" y="66"/>
                </a:lnTo>
                <a:lnTo>
                  <a:pt x="420" y="73"/>
                </a:lnTo>
                <a:lnTo>
                  <a:pt x="422" y="80"/>
                </a:lnTo>
                <a:lnTo>
                  <a:pt x="424" y="88"/>
                </a:lnTo>
                <a:lnTo>
                  <a:pt x="426" y="96"/>
                </a:lnTo>
                <a:lnTo>
                  <a:pt x="428" y="104"/>
                </a:lnTo>
                <a:lnTo>
                  <a:pt x="430" y="113"/>
                </a:lnTo>
                <a:lnTo>
                  <a:pt x="432" y="122"/>
                </a:lnTo>
                <a:lnTo>
                  <a:pt x="434" y="131"/>
                </a:lnTo>
                <a:lnTo>
                  <a:pt x="436" y="140"/>
                </a:lnTo>
                <a:lnTo>
                  <a:pt x="438" y="149"/>
                </a:lnTo>
                <a:lnTo>
                  <a:pt x="440" y="159"/>
                </a:lnTo>
                <a:lnTo>
                  <a:pt x="442" y="168"/>
                </a:lnTo>
                <a:lnTo>
                  <a:pt x="444" y="178"/>
                </a:lnTo>
                <a:lnTo>
                  <a:pt x="446" y="188"/>
                </a:lnTo>
                <a:lnTo>
                  <a:pt x="448" y="199"/>
                </a:lnTo>
                <a:lnTo>
                  <a:pt x="450" y="209"/>
                </a:lnTo>
                <a:lnTo>
                  <a:pt x="452" y="219"/>
                </a:lnTo>
                <a:lnTo>
                  <a:pt x="454" y="229"/>
                </a:lnTo>
                <a:lnTo>
                  <a:pt x="456" y="240"/>
                </a:lnTo>
                <a:lnTo>
                  <a:pt x="458" y="250"/>
                </a:lnTo>
                <a:lnTo>
                  <a:pt x="460" y="261"/>
                </a:lnTo>
                <a:lnTo>
                  <a:pt x="462" y="271"/>
                </a:lnTo>
                <a:lnTo>
                  <a:pt x="464" y="282"/>
                </a:lnTo>
                <a:lnTo>
                  <a:pt x="466" y="292"/>
                </a:lnTo>
                <a:lnTo>
                  <a:pt x="468" y="302"/>
                </a:lnTo>
                <a:lnTo>
                  <a:pt x="470" y="313"/>
                </a:lnTo>
                <a:lnTo>
                  <a:pt x="472" y="323"/>
                </a:lnTo>
                <a:lnTo>
                  <a:pt x="474" y="333"/>
                </a:lnTo>
                <a:lnTo>
                  <a:pt x="476" y="343"/>
                </a:lnTo>
                <a:lnTo>
                  <a:pt x="478" y="353"/>
                </a:lnTo>
                <a:lnTo>
                  <a:pt x="480" y="362"/>
                </a:lnTo>
                <a:lnTo>
                  <a:pt x="482" y="372"/>
                </a:lnTo>
                <a:lnTo>
                  <a:pt x="484" y="381"/>
                </a:lnTo>
                <a:lnTo>
                  <a:pt x="486" y="390"/>
                </a:lnTo>
                <a:lnTo>
                  <a:pt x="488" y="399"/>
                </a:lnTo>
                <a:lnTo>
                  <a:pt x="490" y="407"/>
                </a:lnTo>
                <a:lnTo>
                  <a:pt x="492" y="416"/>
                </a:lnTo>
                <a:lnTo>
                  <a:pt x="494" y="424"/>
                </a:lnTo>
                <a:lnTo>
                  <a:pt x="496" y="432"/>
                </a:lnTo>
                <a:lnTo>
                  <a:pt x="498" y="439"/>
                </a:lnTo>
                <a:lnTo>
                  <a:pt x="500" y="446"/>
                </a:lnTo>
                <a:lnTo>
                  <a:pt x="502" y="453"/>
                </a:lnTo>
                <a:lnTo>
                  <a:pt x="504" y="460"/>
                </a:lnTo>
                <a:lnTo>
                  <a:pt x="506" y="466"/>
                </a:lnTo>
                <a:lnTo>
                  <a:pt x="508" y="472"/>
                </a:lnTo>
                <a:lnTo>
                  <a:pt x="510" y="477"/>
                </a:lnTo>
                <a:lnTo>
                  <a:pt x="512" y="483"/>
                </a:lnTo>
                <a:lnTo>
                  <a:pt x="514" y="487"/>
                </a:lnTo>
                <a:lnTo>
                  <a:pt x="516" y="492"/>
                </a:lnTo>
                <a:lnTo>
                  <a:pt x="518" y="496"/>
                </a:lnTo>
                <a:lnTo>
                  <a:pt x="520" y="500"/>
                </a:lnTo>
                <a:lnTo>
                  <a:pt x="522" y="503"/>
                </a:lnTo>
                <a:lnTo>
                  <a:pt x="524" y="506"/>
                </a:lnTo>
                <a:lnTo>
                  <a:pt x="526" y="508"/>
                </a:lnTo>
                <a:lnTo>
                  <a:pt x="528" y="510"/>
                </a:lnTo>
                <a:lnTo>
                  <a:pt x="530" y="512"/>
                </a:lnTo>
                <a:lnTo>
                  <a:pt x="532" y="513"/>
                </a:lnTo>
                <a:lnTo>
                  <a:pt x="534" y="513"/>
                </a:lnTo>
                <a:lnTo>
                  <a:pt x="536" y="514"/>
                </a:lnTo>
                <a:lnTo>
                  <a:pt x="538" y="514"/>
                </a:lnTo>
                <a:lnTo>
                  <a:pt x="540" y="513"/>
                </a:lnTo>
                <a:lnTo>
                  <a:pt x="542" y="512"/>
                </a:lnTo>
                <a:lnTo>
                  <a:pt x="544" y="511"/>
                </a:lnTo>
                <a:lnTo>
                  <a:pt x="546" y="509"/>
                </a:lnTo>
                <a:lnTo>
                  <a:pt x="548" y="506"/>
                </a:lnTo>
                <a:lnTo>
                  <a:pt x="550" y="504"/>
                </a:lnTo>
                <a:lnTo>
                  <a:pt x="552" y="501"/>
                </a:lnTo>
                <a:lnTo>
                  <a:pt x="554" y="497"/>
                </a:lnTo>
                <a:lnTo>
                  <a:pt x="556" y="493"/>
                </a:lnTo>
                <a:lnTo>
                  <a:pt x="558" y="489"/>
                </a:lnTo>
                <a:lnTo>
                  <a:pt x="560" y="484"/>
                </a:lnTo>
                <a:lnTo>
                  <a:pt x="562" y="479"/>
                </a:lnTo>
                <a:lnTo>
                  <a:pt x="564" y="474"/>
                </a:lnTo>
                <a:lnTo>
                  <a:pt x="566" y="468"/>
                </a:lnTo>
                <a:lnTo>
                  <a:pt x="568" y="462"/>
                </a:lnTo>
                <a:lnTo>
                  <a:pt x="570" y="456"/>
                </a:lnTo>
                <a:lnTo>
                  <a:pt x="572" y="449"/>
                </a:lnTo>
                <a:lnTo>
                  <a:pt x="574" y="442"/>
                </a:lnTo>
                <a:lnTo>
                  <a:pt x="576" y="434"/>
                </a:lnTo>
                <a:lnTo>
                  <a:pt x="578" y="427"/>
                </a:lnTo>
                <a:lnTo>
                  <a:pt x="580" y="419"/>
                </a:lnTo>
                <a:lnTo>
                  <a:pt x="582" y="410"/>
                </a:lnTo>
                <a:lnTo>
                  <a:pt x="584" y="402"/>
                </a:lnTo>
                <a:lnTo>
                  <a:pt x="586" y="393"/>
                </a:lnTo>
                <a:lnTo>
                  <a:pt x="588" y="384"/>
                </a:lnTo>
                <a:lnTo>
                  <a:pt x="590" y="375"/>
                </a:lnTo>
                <a:lnTo>
                  <a:pt x="592" y="366"/>
                </a:lnTo>
                <a:lnTo>
                  <a:pt x="594" y="356"/>
                </a:lnTo>
                <a:lnTo>
                  <a:pt x="596" y="346"/>
                </a:lnTo>
                <a:lnTo>
                  <a:pt x="598" y="337"/>
                </a:lnTo>
                <a:lnTo>
                  <a:pt x="600" y="327"/>
                </a:lnTo>
                <a:lnTo>
                  <a:pt x="602" y="316"/>
                </a:lnTo>
                <a:lnTo>
                  <a:pt x="604" y="306"/>
                </a:lnTo>
                <a:lnTo>
                  <a:pt x="606" y="296"/>
                </a:lnTo>
                <a:lnTo>
                  <a:pt x="608" y="286"/>
                </a:lnTo>
                <a:lnTo>
                  <a:pt x="610" y="275"/>
                </a:lnTo>
                <a:lnTo>
                  <a:pt x="612" y="265"/>
                </a:lnTo>
                <a:lnTo>
                  <a:pt x="614" y="254"/>
                </a:lnTo>
                <a:lnTo>
                  <a:pt x="616" y="244"/>
                </a:lnTo>
                <a:lnTo>
                  <a:pt x="618" y="233"/>
                </a:lnTo>
                <a:lnTo>
                  <a:pt x="620" y="223"/>
                </a:lnTo>
                <a:lnTo>
                  <a:pt x="622" y="213"/>
                </a:lnTo>
                <a:lnTo>
                  <a:pt x="624" y="202"/>
                </a:lnTo>
                <a:lnTo>
                  <a:pt x="626" y="192"/>
                </a:lnTo>
                <a:lnTo>
                  <a:pt x="628" y="182"/>
                </a:lnTo>
                <a:lnTo>
                  <a:pt x="630" y="172"/>
                </a:lnTo>
                <a:lnTo>
                  <a:pt x="632" y="162"/>
                </a:lnTo>
                <a:lnTo>
                  <a:pt x="634" y="153"/>
                </a:lnTo>
                <a:lnTo>
                  <a:pt x="636" y="143"/>
                </a:lnTo>
                <a:lnTo>
                  <a:pt x="638" y="134"/>
                </a:lnTo>
                <a:lnTo>
                  <a:pt x="640" y="125"/>
                </a:lnTo>
                <a:lnTo>
                  <a:pt x="642" y="116"/>
                </a:lnTo>
                <a:lnTo>
                  <a:pt x="644" y="107"/>
                </a:lnTo>
                <a:lnTo>
                  <a:pt x="646" y="99"/>
                </a:lnTo>
                <a:lnTo>
                  <a:pt x="648" y="91"/>
                </a:lnTo>
                <a:lnTo>
                  <a:pt x="650" y="83"/>
                </a:lnTo>
                <a:lnTo>
                  <a:pt x="652" y="76"/>
                </a:lnTo>
                <a:lnTo>
                  <a:pt x="654" y="68"/>
                </a:lnTo>
                <a:lnTo>
                  <a:pt x="656" y="61"/>
                </a:lnTo>
                <a:lnTo>
                  <a:pt x="658" y="55"/>
                </a:lnTo>
                <a:lnTo>
                  <a:pt x="660" y="48"/>
                </a:lnTo>
                <a:lnTo>
                  <a:pt x="662" y="43"/>
                </a:lnTo>
                <a:lnTo>
                  <a:pt x="664" y="37"/>
                </a:lnTo>
                <a:lnTo>
                  <a:pt x="666" y="32"/>
                </a:lnTo>
                <a:lnTo>
                  <a:pt x="668" y="27"/>
                </a:lnTo>
                <a:lnTo>
                  <a:pt x="670" y="23"/>
                </a:lnTo>
                <a:lnTo>
                  <a:pt x="672" y="18"/>
                </a:lnTo>
                <a:lnTo>
                  <a:pt x="674" y="15"/>
                </a:lnTo>
                <a:lnTo>
                  <a:pt x="676" y="12"/>
                </a:lnTo>
                <a:lnTo>
                  <a:pt x="678" y="9"/>
                </a:lnTo>
                <a:lnTo>
                  <a:pt x="680" y="6"/>
                </a:lnTo>
                <a:lnTo>
                  <a:pt x="682" y="4"/>
                </a:lnTo>
                <a:lnTo>
                  <a:pt x="684" y="3"/>
                </a:lnTo>
                <a:lnTo>
                  <a:pt x="686" y="1"/>
                </a:lnTo>
                <a:lnTo>
                  <a:pt x="688" y="1"/>
                </a:lnTo>
                <a:lnTo>
                  <a:pt x="690" y="0"/>
                </a:lnTo>
                <a:lnTo>
                  <a:pt x="692" y="0"/>
                </a:lnTo>
                <a:lnTo>
                  <a:pt x="694" y="1"/>
                </a:lnTo>
                <a:lnTo>
                  <a:pt x="696" y="2"/>
                </a:lnTo>
                <a:lnTo>
                  <a:pt x="698" y="3"/>
                </a:lnTo>
                <a:lnTo>
                  <a:pt x="700" y="5"/>
                </a:lnTo>
                <a:lnTo>
                  <a:pt x="702" y="7"/>
                </a:lnTo>
                <a:lnTo>
                  <a:pt x="704" y="10"/>
                </a:lnTo>
                <a:lnTo>
                  <a:pt x="706" y="13"/>
                </a:lnTo>
                <a:lnTo>
                  <a:pt x="708" y="16"/>
                </a:lnTo>
                <a:lnTo>
                  <a:pt x="710" y="20"/>
                </a:lnTo>
                <a:lnTo>
                  <a:pt x="712" y="24"/>
                </a:lnTo>
                <a:lnTo>
                  <a:pt x="714" y="29"/>
                </a:lnTo>
                <a:lnTo>
                  <a:pt x="716" y="34"/>
                </a:lnTo>
                <a:lnTo>
                  <a:pt x="718" y="39"/>
                </a:lnTo>
                <a:lnTo>
                  <a:pt x="720" y="45"/>
                </a:lnTo>
                <a:lnTo>
                  <a:pt x="722" y="51"/>
                </a:lnTo>
                <a:lnTo>
                  <a:pt x="724" y="58"/>
                </a:lnTo>
                <a:lnTo>
                  <a:pt x="726" y="64"/>
                </a:lnTo>
                <a:lnTo>
                  <a:pt x="728" y="72"/>
                </a:lnTo>
                <a:lnTo>
                  <a:pt x="730" y="79"/>
                </a:lnTo>
                <a:lnTo>
                  <a:pt x="732" y="87"/>
                </a:lnTo>
                <a:lnTo>
                  <a:pt x="734" y="95"/>
                </a:lnTo>
                <a:lnTo>
                  <a:pt x="736" y="103"/>
                </a:lnTo>
                <a:lnTo>
                  <a:pt x="738" y="111"/>
                </a:lnTo>
                <a:lnTo>
                  <a:pt x="740" y="120"/>
                </a:lnTo>
                <a:lnTo>
                  <a:pt x="742" y="129"/>
                </a:lnTo>
                <a:lnTo>
                  <a:pt x="744" y="138"/>
                </a:lnTo>
                <a:lnTo>
                  <a:pt x="746" y="147"/>
                </a:lnTo>
                <a:lnTo>
                  <a:pt x="748" y="157"/>
                </a:lnTo>
                <a:lnTo>
                  <a:pt x="750" y="167"/>
                </a:lnTo>
                <a:lnTo>
                  <a:pt x="752" y="177"/>
                </a:lnTo>
                <a:lnTo>
                  <a:pt x="754" y="187"/>
                </a:lnTo>
                <a:lnTo>
                  <a:pt x="756" y="197"/>
                </a:lnTo>
                <a:lnTo>
                  <a:pt x="758" y="207"/>
                </a:lnTo>
                <a:lnTo>
                  <a:pt x="760" y="217"/>
                </a:lnTo>
                <a:lnTo>
                  <a:pt x="762" y="228"/>
                </a:lnTo>
                <a:lnTo>
                  <a:pt x="764" y="238"/>
                </a:lnTo>
                <a:lnTo>
                  <a:pt x="766" y="248"/>
                </a:lnTo>
                <a:lnTo>
                  <a:pt x="768" y="259"/>
                </a:lnTo>
                <a:lnTo>
                  <a:pt x="770" y="269"/>
                </a:lnTo>
                <a:lnTo>
                  <a:pt x="772" y="280"/>
                </a:lnTo>
                <a:lnTo>
                  <a:pt x="774" y="290"/>
                </a:lnTo>
                <a:lnTo>
                  <a:pt x="776" y="301"/>
                </a:lnTo>
                <a:lnTo>
                  <a:pt x="778" y="311"/>
                </a:lnTo>
                <a:lnTo>
                  <a:pt x="780" y="321"/>
                </a:lnTo>
                <a:lnTo>
                  <a:pt x="782" y="331"/>
                </a:lnTo>
                <a:lnTo>
                  <a:pt x="784" y="341"/>
                </a:lnTo>
                <a:lnTo>
                  <a:pt x="786" y="351"/>
                </a:lnTo>
                <a:lnTo>
                  <a:pt x="788" y="360"/>
                </a:lnTo>
                <a:lnTo>
                  <a:pt x="790" y="370"/>
                </a:lnTo>
                <a:lnTo>
                  <a:pt x="792" y="379"/>
                </a:lnTo>
                <a:lnTo>
                  <a:pt x="794" y="388"/>
                </a:lnTo>
                <a:lnTo>
                  <a:pt x="796" y="397"/>
                </a:lnTo>
                <a:lnTo>
                  <a:pt x="798" y="406"/>
                </a:lnTo>
                <a:lnTo>
                  <a:pt x="800" y="414"/>
                </a:lnTo>
                <a:lnTo>
                  <a:pt x="802" y="422"/>
                </a:lnTo>
                <a:lnTo>
                  <a:pt x="804" y="430"/>
                </a:lnTo>
                <a:lnTo>
                  <a:pt x="806" y="438"/>
                </a:lnTo>
                <a:lnTo>
                  <a:pt x="808" y="445"/>
                </a:lnTo>
                <a:lnTo>
                  <a:pt x="810" y="452"/>
                </a:lnTo>
                <a:lnTo>
                  <a:pt x="812" y="459"/>
                </a:lnTo>
                <a:lnTo>
                  <a:pt x="814" y="465"/>
                </a:lnTo>
                <a:lnTo>
                  <a:pt x="816" y="471"/>
                </a:lnTo>
                <a:lnTo>
                  <a:pt x="818" y="477"/>
                </a:lnTo>
                <a:lnTo>
                  <a:pt x="820" y="482"/>
                </a:lnTo>
                <a:lnTo>
                  <a:pt x="822" y="487"/>
                </a:lnTo>
                <a:lnTo>
                  <a:pt x="824" y="491"/>
                </a:lnTo>
                <a:lnTo>
                  <a:pt x="826" y="495"/>
                </a:lnTo>
                <a:lnTo>
                  <a:pt x="828" y="499"/>
                </a:lnTo>
                <a:lnTo>
                  <a:pt x="830" y="502"/>
                </a:lnTo>
                <a:lnTo>
                  <a:pt x="832" y="505"/>
                </a:lnTo>
                <a:lnTo>
                  <a:pt x="834" y="508"/>
                </a:lnTo>
                <a:lnTo>
                  <a:pt x="836" y="510"/>
                </a:lnTo>
                <a:lnTo>
                  <a:pt x="838" y="511"/>
                </a:lnTo>
                <a:lnTo>
                  <a:pt x="840" y="512"/>
                </a:lnTo>
                <a:lnTo>
                  <a:pt x="842" y="513"/>
                </a:lnTo>
                <a:lnTo>
                  <a:pt x="844" y="514"/>
                </a:lnTo>
                <a:lnTo>
                  <a:pt x="846" y="514"/>
                </a:lnTo>
                <a:lnTo>
                  <a:pt x="848" y="513"/>
                </a:lnTo>
                <a:lnTo>
                  <a:pt x="850" y="512"/>
                </a:lnTo>
                <a:lnTo>
                  <a:pt x="852" y="511"/>
                </a:lnTo>
                <a:lnTo>
                  <a:pt x="854" y="509"/>
                </a:lnTo>
                <a:lnTo>
                  <a:pt x="856" y="507"/>
                </a:lnTo>
                <a:lnTo>
                  <a:pt x="858" y="504"/>
                </a:lnTo>
                <a:lnTo>
                  <a:pt x="860" y="501"/>
                </a:lnTo>
                <a:lnTo>
                  <a:pt x="862" y="498"/>
                </a:lnTo>
                <a:lnTo>
                  <a:pt x="864" y="494"/>
                </a:lnTo>
                <a:lnTo>
                  <a:pt x="866" y="490"/>
                </a:lnTo>
                <a:lnTo>
                  <a:pt x="868" y="485"/>
                </a:lnTo>
                <a:lnTo>
                  <a:pt x="870" y="480"/>
                </a:lnTo>
                <a:lnTo>
                  <a:pt x="872" y="475"/>
                </a:lnTo>
                <a:lnTo>
                  <a:pt x="874" y="469"/>
                </a:lnTo>
                <a:lnTo>
                  <a:pt x="876" y="463"/>
                </a:lnTo>
                <a:lnTo>
                  <a:pt x="878" y="457"/>
                </a:lnTo>
                <a:lnTo>
                  <a:pt x="880" y="450"/>
                </a:lnTo>
                <a:lnTo>
                  <a:pt x="882" y="443"/>
                </a:lnTo>
                <a:lnTo>
                  <a:pt x="884" y="436"/>
                </a:lnTo>
                <a:lnTo>
                  <a:pt x="886" y="428"/>
                </a:lnTo>
                <a:lnTo>
                  <a:pt x="888" y="420"/>
                </a:lnTo>
                <a:lnTo>
                  <a:pt x="890" y="412"/>
                </a:lnTo>
                <a:lnTo>
                  <a:pt x="892" y="404"/>
                </a:lnTo>
                <a:lnTo>
                  <a:pt x="894" y="395"/>
                </a:lnTo>
                <a:lnTo>
                  <a:pt x="896" y="386"/>
                </a:lnTo>
                <a:lnTo>
                  <a:pt x="898" y="377"/>
                </a:lnTo>
                <a:lnTo>
                  <a:pt x="900" y="367"/>
                </a:lnTo>
                <a:lnTo>
                  <a:pt x="902" y="358"/>
                </a:lnTo>
                <a:lnTo>
                  <a:pt x="904" y="348"/>
                </a:lnTo>
                <a:lnTo>
                  <a:pt x="906" y="338"/>
                </a:lnTo>
                <a:lnTo>
                  <a:pt x="908" y="328"/>
                </a:lnTo>
                <a:lnTo>
                  <a:pt x="910" y="318"/>
                </a:lnTo>
                <a:lnTo>
                  <a:pt x="912" y="308"/>
                </a:lnTo>
                <a:lnTo>
                  <a:pt x="914" y="298"/>
                </a:lnTo>
                <a:lnTo>
                  <a:pt x="916" y="287"/>
                </a:lnTo>
                <a:lnTo>
                  <a:pt x="918" y="277"/>
                </a:lnTo>
                <a:lnTo>
                  <a:pt x="920" y="267"/>
                </a:lnTo>
                <a:lnTo>
                  <a:pt x="922" y="256"/>
                </a:lnTo>
                <a:lnTo>
                  <a:pt x="924" y="246"/>
                </a:lnTo>
                <a:lnTo>
                  <a:pt x="926" y="235"/>
                </a:lnTo>
                <a:lnTo>
                  <a:pt x="928" y="225"/>
                </a:lnTo>
                <a:lnTo>
                  <a:pt x="930" y="214"/>
                </a:lnTo>
                <a:lnTo>
                  <a:pt x="932" y="204"/>
                </a:lnTo>
                <a:lnTo>
                  <a:pt x="934" y="194"/>
                </a:lnTo>
                <a:lnTo>
                  <a:pt x="936" y="184"/>
                </a:lnTo>
                <a:lnTo>
                  <a:pt x="938" y="174"/>
                </a:lnTo>
                <a:lnTo>
                  <a:pt x="940" y="164"/>
                </a:lnTo>
                <a:lnTo>
                  <a:pt x="942" y="154"/>
                </a:lnTo>
                <a:lnTo>
                  <a:pt x="944" y="145"/>
                </a:lnTo>
                <a:lnTo>
                  <a:pt x="946" y="136"/>
                </a:lnTo>
                <a:lnTo>
                  <a:pt x="948" y="126"/>
                </a:lnTo>
                <a:lnTo>
                  <a:pt x="950" y="118"/>
                </a:lnTo>
                <a:lnTo>
                  <a:pt x="952" y="109"/>
                </a:lnTo>
                <a:lnTo>
                  <a:pt x="954" y="101"/>
                </a:lnTo>
                <a:lnTo>
                  <a:pt x="956" y="92"/>
                </a:lnTo>
                <a:lnTo>
                  <a:pt x="958" y="84"/>
                </a:lnTo>
                <a:lnTo>
                  <a:pt x="960" y="77"/>
                </a:lnTo>
                <a:lnTo>
                  <a:pt x="962" y="70"/>
                </a:lnTo>
                <a:lnTo>
                  <a:pt x="964" y="63"/>
                </a:lnTo>
                <a:lnTo>
                  <a:pt x="966" y="56"/>
                </a:lnTo>
                <a:lnTo>
                  <a:pt x="968" y="50"/>
                </a:lnTo>
                <a:lnTo>
                  <a:pt x="970" y="44"/>
                </a:lnTo>
                <a:lnTo>
                  <a:pt x="972" y="38"/>
                </a:lnTo>
                <a:lnTo>
                  <a:pt x="974" y="33"/>
                </a:lnTo>
                <a:lnTo>
                  <a:pt x="976" y="28"/>
                </a:lnTo>
                <a:lnTo>
                  <a:pt x="978" y="23"/>
                </a:lnTo>
                <a:lnTo>
                  <a:pt x="980" y="19"/>
                </a:lnTo>
                <a:lnTo>
                  <a:pt x="982" y="15"/>
                </a:lnTo>
                <a:lnTo>
                  <a:pt x="984" y="12"/>
                </a:lnTo>
                <a:lnTo>
                  <a:pt x="986" y="9"/>
                </a:lnTo>
                <a:lnTo>
                  <a:pt x="988" y="7"/>
                </a:lnTo>
                <a:lnTo>
                  <a:pt x="990" y="5"/>
                </a:lnTo>
                <a:lnTo>
                  <a:pt x="992" y="3"/>
                </a:lnTo>
                <a:lnTo>
                  <a:pt x="994" y="2"/>
                </a:lnTo>
                <a:lnTo>
                  <a:pt x="996" y="1"/>
                </a:lnTo>
                <a:lnTo>
                  <a:pt x="998" y="0"/>
                </a:lnTo>
                <a:lnTo>
                  <a:pt x="1000" y="0"/>
                </a:lnTo>
                <a:lnTo>
                  <a:pt x="1002" y="1"/>
                </a:lnTo>
                <a:lnTo>
                  <a:pt x="1004" y="2"/>
                </a:lnTo>
                <a:lnTo>
                  <a:pt x="1006" y="3"/>
                </a:lnTo>
                <a:lnTo>
                  <a:pt x="1008" y="5"/>
                </a:lnTo>
                <a:lnTo>
                  <a:pt x="1010" y="7"/>
                </a:lnTo>
                <a:lnTo>
                  <a:pt x="1012" y="9"/>
                </a:lnTo>
                <a:lnTo>
                  <a:pt x="1014" y="12"/>
                </a:lnTo>
                <a:lnTo>
                  <a:pt x="1016" y="16"/>
                </a:lnTo>
                <a:lnTo>
                  <a:pt x="1018" y="20"/>
                </a:lnTo>
                <a:lnTo>
                  <a:pt x="1020" y="24"/>
                </a:lnTo>
                <a:lnTo>
                  <a:pt x="1022" y="28"/>
                </a:lnTo>
                <a:lnTo>
                  <a:pt x="1024" y="33"/>
                </a:lnTo>
                <a:lnTo>
                  <a:pt x="1026" y="38"/>
                </a:lnTo>
                <a:lnTo>
                  <a:pt x="1028" y="44"/>
                </a:lnTo>
                <a:lnTo>
                  <a:pt x="1030" y="50"/>
                </a:lnTo>
                <a:lnTo>
                  <a:pt x="1032" y="56"/>
                </a:lnTo>
                <a:lnTo>
                  <a:pt x="1034" y="63"/>
                </a:lnTo>
                <a:lnTo>
                  <a:pt x="1036" y="70"/>
                </a:lnTo>
                <a:lnTo>
                  <a:pt x="1038" y="78"/>
                </a:lnTo>
                <a:lnTo>
                  <a:pt x="1040" y="85"/>
                </a:lnTo>
                <a:lnTo>
                  <a:pt x="1042" y="93"/>
                </a:lnTo>
                <a:lnTo>
                  <a:pt x="1044" y="101"/>
                </a:lnTo>
                <a:lnTo>
                  <a:pt x="1046" y="110"/>
                </a:lnTo>
                <a:lnTo>
                  <a:pt x="1048" y="118"/>
                </a:lnTo>
                <a:lnTo>
                  <a:pt x="1050" y="127"/>
                </a:lnTo>
                <a:lnTo>
                  <a:pt x="1052" y="136"/>
                </a:lnTo>
                <a:lnTo>
                  <a:pt x="1054" y="146"/>
                </a:lnTo>
                <a:lnTo>
                  <a:pt x="1056" y="155"/>
                </a:lnTo>
                <a:lnTo>
                  <a:pt x="1058" y="165"/>
                </a:lnTo>
                <a:lnTo>
                  <a:pt x="1060" y="175"/>
                </a:lnTo>
                <a:lnTo>
                  <a:pt x="1062" y="185"/>
                </a:lnTo>
                <a:lnTo>
                  <a:pt x="1064" y="195"/>
                </a:lnTo>
                <a:lnTo>
                  <a:pt x="1066" y="205"/>
                </a:lnTo>
                <a:lnTo>
                  <a:pt x="1068" y="215"/>
                </a:lnTo>
                <a:lnTo>
                  <a:pt x="1070" y="226"/>
                </a:lnTo>
                <a:lnTo>
                  <a:pt x="1072" y="236"/>
                </a:lnTo>
                <a:lnTo>
                  <a:pt x="1074" y="247"/>
                </a:lnTo>
                <a:lnTo>
                  <a:pt x="1076" y="257"/>
                </a:lnTo>
                <a:lnTo>
                  <a:pt x="1078" y="267"/>
                </a:lnTo>
                <a:lnTo>
                  <a:pt x="1080" y="278"/>
                </a:lnTo>
                <a:lnTo>
                  <a:pt x="1082" y="288"/>
                </a:lnTo>
                <a:lnTo>
                  <a:pt x="1084" y="299"/>
                </a:lnTo>
                <a:lnTo>
                  <a:pt x="1086" y="309"/>
                </a:lnTo>
                <a:lnTo>
                  <a:pt x="1088" y="319"/>
                </a:lnTo>
                <a:lnTo>
                  <a:pt x="1090" y="329"/>
                </a:lnTo>
                <a:lnTo>
                  <a:pt x="1092" y="339"/>
                </a:lnTo>
                <a:lnTo>
                  <a:pt x="1094" y="349"/>
                </a:lnTo>
                <a:lnTo>
                  <a:pt x="1096" y="359"/>
                </a:lnTo>
                <a:lnTo>
                  <a:pt x="1098" y="368"/>
                </a:lnTo>
                <a:lnTo>
                  <a:pt x="1100" y="378"/>
                </a:lnTo>
                <a:lnTo>
                  <a:pt x="1102" y="387"/>
                </a:lnTo>
                <a:lnTo>
                  <a:pt x="1104" y="396"/>
                </a:lnTo>
                <a:lnTo>
                  <a:pt x="1106" y="404"/>
                </a:lnTo>
                <a:lnTo>
                  <a:pt x="1108" y="413"/>
                </a:lnTo>
                <a:lnTo>
                  <a:pt x="1110" y="421"/>
                </a:lnTo>
                <a:lnTo>
                  <a:pt x="1112" y="429"/>
                </a:lnTo>
                <a:lnTo>
                  <a:pt x="1114" y="436"/>
                </a:lnTo>
                <a:lnTo>
                  <a:pt x="1116" y="444"/>
                </a:lnTo>
                <a:lnTo>
                  <a:pt x="1118" y="451"/>
                </a:lnTo>
                <a:lnTo>
                  <a:pt x="1120" y="458"/>
                </a:lnTo>
                <a:lnTo>
                  <a:pt x="1122" y="464"/>
                </a:lnTo>
                <a:lnTo>
                  <a:pt x="1124" y="470"/>
                </a:lnTo>
                <a:lnTo>
                  <a:pt x="1126" y="476"/>
                </a:lnTo>
                <a:lnTo>
                  <a:pt x="1128" y="481"/>
                </a:lnTo>
                <a:lnTo>
                  <a:pt x="1130" y="486"/>
                </a:lnTo>
                <a:lnTo>
                  <a:pt x="1132" y="490"/>
                </a:lnTo>
                <a:lnTo>
                  <a:pt x="1134" y="494"/>
                </a:lnTo>
                <a:lnTo>
                  <a:pt x="1136" y="498"/>
                </a:lnTo>
                <a:lnTo>
                  <a:pt x="1138" y="502"/>
                </a:lnTo>
                <a:lnTo>
                  <a:pt x="1140" y="505"/>
                </a:lnTo>
                <a:lnTo>
                  <a:pt x="1142" y="507"/>
                </a:lnTo>
                <a:lnTo>
                  <a:pt x="1144" y="509"/>
                </a:lnTo>
                <a:lnTo>
                  <a:pt x="1146" y="511"/>
                </a:lnTo>
                <a:lnTo>
                  <a:pt x="1148" y="512"/>
                </a:lnTo>
                <a:lnTo>
                  <a:pt x="1150" y="513"/>
                </a:lnTo>
                <a:lnTo>
                  <a:pt x="1152" y="514"/>
                </a:lnTo>
                <a:lnTo>
                  <a:pt x="1154" y="514"/>
                </a:lnTo>
                <a:lnTo>
                  <a:pt x="1156" y="513"/>
                </a:lnTo>
                <a:lnTo>
                  <a:pt x="1158" y="512"/>
                </a:lnTo>
                <a:lnTo>
                  <a:pt x="1160" y="511"/>
                </a:lnTo>
                <a:lnTo>
                  <a:pt x="1162" y="509"/>
                </a:lnTo>
                <a:lnTo>
                  <a:pt x="1164" y="507"/>
                </a:lnTo>
                <a:lnTo>
                  <a:pt x="1166" y="505"/>
                </a:lnTo>
                <a:lnTo>
                  <a:pt x="1168" y="502"/>
                </a:lnTo>
                <a:lnTo>
                  <a:pt x="1170" y="499"/>
                </a:lnTo>
                <a:lnTo>
                  <a:pt x="1172" y="495"/>
                </a:lnTo>
                <a:lnTo>
                  <a:pt x="1174" y="491"/>
                </a:lnTo>
                <a:lnTo>
                  <a:pt x="1176" y="486"/>
                </a:lnTo>
                <a:lnTo>
                  <a:pt x="1178" y="481"/>
                </a:lnTo>
                <a:lnTo>
                  <a:pt x="1180" y="476"/>
                </a:lnTo>
                <a:lnTo>
                  <a:pt x="1182" y="470"/>
                </a:lnTo>
                <a:lnTo>
                  <a:pt x="1184" y="464"/>
                </a:lnTo>
                <a:lnTo>
                  <a:pt x="1186" y="458"/>
                </a:lnTo>
                <a:lnTo>
                  <a:pt x="1188" y="451"/>
                </a:lnTo>
                <a:lnTo>
                  <a:pt x="1190" y="444"/>
                </a:lnTo>
                <a:lnTo>
                  <a:pt x="1192" y="437"/>
                </a:lnTo>
                <a:lnTo>
                  <a:pt x="1194" y="430"/>
                </a:lnTo>
                <a:lnTo>
                  <a:pt x="1196" y="422"/>
                </a:lnTo>
                <a:lnTo>
                  <a:pt x="1198" y="413"/>
                </a:lnTo>
                <a:lnTo>
                  <a:pt x="1200" y="405"/>
                </a:lnTo>
                <a:lnTo>
                  <a:pt x="1202" y="396"/>
                </a:lnTo>
                <a:lnTo>
                  <a:pt x="1204" y="388"/>
                </a:lnTo>
                <a:lnTo>
                  <a:pt x="1206" y="378"/>
                </a:lnTo>
                <a:lnTo>
                  <a:pt x="1208" y="369"/>
                </a:lnTo>
                <a:lnTo>
                  <a:pt x="1210" y="360"/>
                </a:lnTo>
                <a:lnTo>
                  <a:pt x="1212" y="350"/>
                </a:lnTo>
                <a:lnTo>
                  <a:pt x="1214" y="340"/>
                </a:lnTo>
                <a:lnTo>
                  <a:pt x="1216" y="330"/>
                </a:lnTo>
                <a:lnTo>
                  <a:pt x="1218" y="320"/>
                </a:lnTo>
                <a:lnTo>
                  <a:pt x="1220" y="310"/>
                </a:lnTo>
                <a:lnTo>
                  <a:pt x="1222" y="300"/>
                </a:lnTo>
                <a:lnTo>
                  <a:pt x="1224" y="289"/>
                </a:lnTo>
                <a:lnTo>
                  <a:pt x="1226" y="279"/>
                </a:lnTo>
                <a:lnTo>
                  <a:pt x="1227" y="274"/>
                </a:lnTo>
              </a:path>
            </a:pathLst>
          </a:custGeom>
          <a:noFill/>
          <a:ln w="3175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64" name="Freeform 82">
            <a:extLst>
              <a:ext uri="{FF2B5EF4-FFF2-40B4-BE49-F238E27FC236}">
                <a16:creationId xmlns:a16="http://schemas.microsoft.com/office/drawing/2014/main" id="{A377437B-6F05-4B6E-B754-71C42769B124}"/>
              </a:ext>
            </a:extLst>
          </p:cNvPr>
          <p:cNvSpPr>
            <a:spLocks/>
          </p:cNvSpPr>
          <p:nvPr/>
        </p:nvSpPr>
        <p:spPr bwMode="auto">
          <a:xfrm>
            <a:off x="1112838" y="1927225"/>
            <a:ext cx="6267450" cy="1517650"/>
          </a:xfrm>
          <a:custGeom>
            <a:avLst/>
            <a:gdLst>
              <a:gd name="T0" fmla="*/ 2147483646 w 1227"/>
              <a:gd name="T1" fmla="*/ 2147483646 h 514"/>
              <a:gd name="T2" fmla="*/ 2147483646 w 1227"/>
              <a:gd name="T3" fmla="*/ 2147483646 h 514"/>
              <a:gd name="T4" fmla="*/ 2147483646 w 1227"/>
              <a:gd name="T5" fmla="*/ 2147483646 h 514"/>
              <a:gd name="T6" fmla="*/ 2147483646 w 1227"/>
              <a:gd name="T7" fmla="*/ 2147483646 h 514"/>
              <a:gd name="T8" fmla="*/ 2147483646 w 1227"/>
              <a:gd name="T9" fmla="*/ 2147483646 h 514"/>
              <a:gd name="T10" fmla="*/ 2147483646 w 1227"/>
              <a:gd name="T11" fmla="*/ 2147483646 h 514"/>
              <a:gd name="T12" fmla="*/ 2147483646 w 1227"/>
              <a:gd name="T13" fmla="*/ 2147483646 h 514"/>
              <a:gd name="T14" fmla="*/ 2147483646 w 1227"/>
              <a:gd name="T15" fmla="*/ 2147483646 h 514"/>
              <a:gd name="T16" fmla="*/ 2147483646 w 1227"/>
              <a:gd name="T17" fmla="*/ 2147483646 h 514"/>
              <a:gd name="T18" fmla="*/ 2147483646 w 1227"/>
              <a:gd name="T19" fmla="*/ 2147483646 h 514"/>
              <a:gd name="T20" fmla="*/ 2147483646 w 1227"/>
              <a:gd name="T21" fmla="*/ 2147483646 h 514"/>
              <a:gd name="T22" fmla="*/ 2147483646 w 1227"/>
              <a:gd name="T23" fmla="*/ 2147483646 h 514"/>
              <a:gd name="T24" fmla="*/ 2147483646 w 1227"/>
              <a:gd name="T25" fmla="*/ 2147483646 h 514"/>
              <a:gd name="T26" fmla="*/ 2147483646 w 1227"/>
              <a:gd name="T27" fmla="*/ 2147483646 h 514"/>
              <a:gd name="T28" fmla="*/ 2147483646 w 1227"/>
              <a:gd name="T29" fmla="*/ 2147483646 h 514"/>
              <a:gd name="T30" fmla="*/ 2147483646 w 1227"/>
              <a:gd name="T31" fmla="*/ 2147483646 h 514"/>
              <a:gd name="T32" fmla="*/ 2147483646 w 1227"/>
              <a:gd name="T33" fmla="*/ 2147483646 h 514"/>
              <a:gd name="T34" fmla="*/ 2147483646 w 1227"/>
              <a:gd name="T35" fmla="*/ 2147483646 h 514"/>
              <a:gd name="T36" fmla="*/ 2147483646 w 1227"/>
              <a:gd name="T37" fmla="*/ 2147483646 h 514"/>
              <a:gd name="T38" fmla="*/ 2147483646 w 1227"/>
              <a:gd name="T39" fmla="*/ 2147483646 h 514"/>
              <a:gd name="T40" fmla="*/ 2147483646 w 1227"/>
              <a:gd name="T41" fmla="*/ 2147483646 h 514"/>
              <a:gd name="T42" fmla="*/ 2147483646 w 1227"/>
              <a:gd name="T43" fmla="*/ 2147483646 h 514"/>
              <a:gd name="T44" fmla="*/ 2147483646 w 1227"/>
              <a:gd name="T45" fmla="*/ 2147483646 h 514"/>
              <a:gd name="T46" fmla="*/ 2147483646 w 1227"/>
              <a:gd name="T47" fmla="*/ 2147483646 h 514"/>
              <a:gd name="T48" fmla="*/ 2147483646 w 1227"/>
              <a:gd name="T49" fmla="*/ 2147483646 h 514"/>
              <a:gd name="T50" fmla="*/ 2147483646 w 1227"/>
              <a:gd name="T51" fmla="*/ 2147483646 h 514"/>
              <a:gd name="T52" fmla="*/ 2147483646 w 1227"/>
              <a:gd name="T53" fmla="*/ 2147483646 h 514"/>
              <a:gd name="T54" fmla="*/ 2147483646 w 1227"/>
              <a:gd name="T55" fmla="*/ 2147483646 h 514"/>
              <a:gd name="T56" fmla="*/ 2147483646 w 1227"/>
              <a:gd name="T57" fmla="*/ 2147483646 h 514"/>
              <a:gd name="T58" fmla="*/ 2147483646 w 1227"/>
              <a:gd name="T59" fmla="*/ 2147483646 h 514"/>
              <a:gd name="T60" fmla="*/ 2147483646 w 1227"/>
              <a:gd name="T61" fmla="*/ 2147483646 h 514"/>
              <a:gd name="T62" fmla="*/ 2147483646 w 1227"/>
              <a:gd name="T63" fmla="*/ 2147483646 h 514"/>
              <a:gd name="T64" fmla="*/ 2147483646 w 1227"/>
              <a:gd name="T65" fmla="*/ 2147483646 h 514"/>
              <a:gd name="T66" fmla="*/ 2147483646 w 1227"/>
              <a:gd name="T67" fmla="*/ 2147483646 h 514"/>
              <a:gd name="T68" fmla="*/ 2147483646 w 1227"/>
              <a:gd name="T69" fmla="*/ 2147483646 h 514"/>
              <a:gd name="T70" fmla="*/ 2147483646 w 1227"/>
              <a:gd name="T71" fmla="*/ 2147483646 h 514"/>
              <a:gd name="T72" fmla="*/ 2147483646 w 1227"/>
              <a:gd name="T73" fmla="*/ 2147483646 h 514"/>
              <a:gd name="T74" fmla="*/ 2147483646 w 1227"/>
              <a:gd name="T75" fmla="*/ 2147483646 h 514"/>
              <a:gd name="T76" fmla="*/ 2147483646 w 1227"/>
              <a:gd name="T77" fmla="*/ 2147483646 h 514"/>
              <a:gd name="T78" fmla="*/ 2147483646 w 1227"/>
              <a:gd name="T79" fmla="*/ 2147483646 h 514"/>
              <a:gd name="T80" fmla="*/ 2147483646 w 1227"/>
              <a:gd name="T81" fmla="*/ 2147483646 h 514"/>
              <a:gd name="T82" fmla="*/ 2147483646 w 1227"/>
              <a:gd name="T83" fmla="*/ 2147483646 h 514"/>
              <a:gd name="T84" fmla="*/ 2147483646 w 1227"/>
              <a:gd name="T85" fmla="*/ 2147483646 h 514"/>
              <a:gd name="T86" fmla="*/ 2147483646 w 1227"/>
              <a:gd name="T87" fmla="*/ 2147483646 h 514"/>
              <a:gd name="T88" fmla="*/ 2147483646 w 1227"/>
              <a:gd name="T89" fmla="*/ 2147483646 h 514"/>
              <a:gd name="T90" fmla="*/ 2147483646 w 1227"/>
              <a:gd name="T91" fmla="*/ 2147483646 h 514"/>
              <a:gd name="T92" fmla="*/ 2147483646 w 1227"/>
              <a:gd name="T93" fmla="*/ 2147483646 h 514"/>
              <a:gd name="T94" fmla="*/ 2147483646 w 1227"/>
              <a:gd name="T95" fmla="*/ 2147483646 h 514"/>
              <a:gd name="T96" fmla="*/ 2147483646 w 1227"/>
              <a:gd name="T97" fmla="*/ 2147483646 h 514"/>
              <a:gd name="T98" fmla="*/ 2147483646 w 1227"/>
              <a:gd name="T99" fmla="*/ 2147483646 h 514"/>
              <a:gd name="T100" fmla="*/ 2147483646 w 1227"/>
              <a:gd name="T101" fmla="*/ 2147483646 h 514"/>
              <a:gd name="T102" fmla="*/ 2147483646 w 1227"/>
              <a:gd name="T103" fmla="*/ 2147483646 h 514"/>
              <a:gd name="T104" fmla="*/ 2147483646 w 1227"/>
              <a:gd name="T105" fmla="*/ 2147483646 h 514"/>
              <a:gd name="T106" fmla="*/ 2147483646 w 1227"/>
              <a:gd name="T107" fmla="*/ 2147483646 h 514"/>
              <a:gd name="T108" fmla="*/ 2147483646 w 1227"/>
              <a:gd name="T109" fmla="*/ 2147483646 h 514"/>
              <a:gd name="T110" fmla="*/ 2147483646 w 1227"/>
              <a:gd name="T111" fmla="*/ 2147483646 h 514"/>
              <a:gd name="T112" fmla="*/ 2147483646 w 1227"/>
              <a:gd name="T113" fmla="*/ 2147483646 h 514"/>
              <a:gd name="T114" fmla="*/ 2147483646 w 1227"/>
              <a:gd name="T115" fmla="*/ 2147483646 h 514"/>
              <a:gd name="T116" fmla="*/ 2147483646 w 1227"/>
              <a:gd name="T117" fmla="*/ 2147483646 h 514"/>
              <a:gd name="T118" fmla="*/ 2147483646 w 1227"/>
              <a:gd name="T119" fmla="*/ 2147483646 h 514"/>
              <a:gd name="T120" fmla="*/ 2147483646 w 1227"/>
              <a:gd name="T121" fmla="*/ 2147483646 h 514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1227"/>
              <a:gd name="T184" fmla="*/ 0 h 514"/>
              <a:gd name="T185" fmla="*/ 1227 w 1227"/>
              <a:gd name="T186" fmla="*/ 514 h 514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1227" h="514">
                <a:moveTo>
                  <a:pt x="0" y="1"/>
                </a:moveTo>
                <a:lnTo>
                  <a:pt x="2" y="2"/>
                </a:lnTo>
                <a:lnTo>
                  <a:pt x="4" y="3"/>
                </a:lnTo>
                <a:lnTo>
                  <a:pt x="6" y="5"/>
                </a:lnTo>
                <a:lnTo>
                  <a:pt x="8" y="7"/>
                </a:lnTo>
                <a:lnTo>
                  <a:pt x="10" y="10"/>
                </a:lnTo>
                <a:lnTo>
                  <a:pt x="12" y="13"/>
                </a:lnTo>
                <a:lnTo>
                  <a:pt x="14" y="16"/>
                </a:lnTo>
                <a:lnTo>
                  <a:pt x="16" y="20"/>
                </a:lnTo>
                <a:lnTo>
                  <a:pt x="18" y="24"/>
                </a:lnTo>
                <a:lnTo>
                  <a:pt x="20" y="29"/>
                </a:lnTo>
                <a:lnTo>
                  <a:pt x="22" y="34"/>
                </a:lnTo>
                <a:lnTo>
                  <a:pt x="24" y="39"/>
                </a:lnTo>
                <a:lnTo>
                  <a:pt x="26" y="45"/>
                </a:lnTo>
                <a:lnTo>
                  <a:pt x="28" y="51"/>
                </a:lnTo>
                <a:lnTo>
                  <a:pt x="30" y="57"/>
                </a:lnTo>
                <a:lnTo>
                  <a:pt x="32" y="64"/>
                </a:lnTo>
                <a:lnTo>
                  <a:pt x="34" y="71"/>
                </a:lnTo>
                <a:lnTo>
                  <a:pt x="36" y="78"/>
                </a:lnTo>
                <a:lnTo>
                  <a:pt x="38" y="86"/>
                </a:lnTo>
                <a:lnTo>
                  <a:pt x="40" y="94"/>
                </a:lnTo>
                <a:lnTo>
                  <a:pt x="42" y="102"/>
                </a:lnTo>
                <a:lnTo>
                  <a:pt x="44" y="110"/>
                </a:lnTo>
                <a:lnTo>
                  <a:pt x="46" y="119"/>
                </a:lnTo>
                <a:lnTo>
                  <a:pt x="48" y="128"/>
                </a:lnTo>
                <a:lnTo>
                  <a:pt x="50" y="137"/>
                </a:lnTo>
                <a:lnTo>
                  <a:pt x="52" y="147"/>
                </a:lnTo>
                <a:lnTo>
                  <a:pt x="54" y="156"/>
                </a:lnTo>
                <a:lnTo>
                  <a:pt x="56" y="166"/>
                </a:lnTo>
                <a:lnTo>
                  <a:pt x="58" y="176"/>
                </a:lnTo>
                <a:lnTo>
                  <a:pt x="60" y="186"/>
                </a:lnTo>
                <a:lnTo>
                  <a:pt x="62" y="196"/>
                </a:lnTo>
                <a:lnTo>
                  <a:pt x="64" y="206"/>
                </a:lnTo>
                <a:lnTo>
                  <a:pt x="66" y="216"/>
                </a:lnTo>
                <a:lnTo>
                  <a:pt x="68" y="227"/>
                </a:lnTo>
                <a:lnTo>
                  <a:pt x="70" y="237"/>
                </a:lnTo>
                <a:lnTo>
                  <a:pt x="72" y="247"/>
                </a:lnTo>
                <a:lnTo>
                  <a:pt x="74" y="258"/>
                </a:lnTo>
                <a:lnTo>
                  <a:pt x="76" y="268"/>
                </a:lnTo>
                <a:lnTo>
                  <a:pt x="78" y="279"/>
                </a:lnTo>
                <a:lnTo>
                  <a:pt x="80" y="289"/>
                </a:lnTo>
                <a:lnTo>
                  <a:pt x="82" y="300"/>
                </a:lnTo>
                <a:lnTo>
                  <a:pt x="84" y="310"/>
                </a:lnTo>
                <a:lnTo>
                  <a:pt x="86" y="320"/>
                </a:lnTo>
                <a:lnTo>
                  <a:pt x="88" y="330"/>
                </a:lnTo>
                <a:lnTo>
                  <a:pt x="90" y="340"/>
                </a:lnTo>
                <a:lnTo>
                  <a:pt x="92" y="350"/>
                </a:lnTo>
                <a:lnTo>
                  <a:pt x="94" y="360"/>
                </a:lnTo>
                <a:lnTo>
                  <a:pt x="96" y="369"/>
                </a:lnTo>
                <a:lnTo>
                  <a:pt x="98" y="378"/>
                </a:lnTo>
                <a:lnTo>
                  <a:pt x="100" y="387"/>
                </a:lnTo>
                <a:lnTo>
                  <a:pt x="102" y="396"/>
                </a:lnTo>
                <a:lnTo>
                  <a:pt x="104" y="405"/>
                </a:lnTo>
                <a:lnTo>
                  <a:pt x="106" y="413"/>
                </a:lnTo>
                <a:lnTo>
                  <a:pt x="108" y="422"/>
                </a:lnTo>
                <a:lnTo>
                  <a:pt x="110" y="429"/>
                </a:lnTo>
                <a:lnTo>
                  <a:pt x="112" y="437"/>
                </a:lnTo>
                <a:lnTo>
                  <a:pt x="114" y="444"/>
                </a:lnTo>
                <a:lnTo>
                  <a:pt x="116" y="451"/>
                </a:lnTo>
                <a:lnTo>
                  <a:pt x="118" y="458"/>
                </a:lnTo>
                <a:lnTo>
                  <a:pt x="120" y="464"/>
                </a:lnTo>
                <a:lnTo>
                  <a:pt x="122" y="470"/>
                </a:lnTo>
                <a:lnTo>
                  <a:pt x="124" y="476"/>
                </a:lnTo>
                <a:lnTo>
                  <a:pt x="126" y="481"/>
                </a:lnTo>
                <a:lnTo>
                  <a:pt x="128" y="486"/>
                </a:lnTo>
                <a:lnTo>
                  <a:pt x="130" y="491"/>
                </a:lnTo>
                <a:lnTo>
                  <a:pt x="132" y="495"/>
                </a:lnTo>
                <a:lnTo>
                  <a:pt x="134" y="499"/>
                </a:lnTo>
                <a:lnTo>
                  <a:pt x="136" y="502"/>
                </a:lnTo>
                <a:lnTo>
                  <a:pt x="138" y="505"/>
                </a:lnTo>
                <a:lnTo>
                  <a:pt x="140" y="507"/>
                </a:lnTo>
                <a:lnTo>
                  <a:pt x="142" y="509"/>
                </a:lnTo>
                <a:lnTo>
                  <a:pt x="144" y="511"/>
                </a:lnTo>
                <a:lnTo>
                  <a:pt x="146" y="512"/>
                </a:lnTo>
                <a:lnTo>
                  <a:pt x="148" y="513"/>
                </a:lnTo>
                <a:lnTo>
                  <a:pt x="150" y="514"/>
                </a:lnTo>
                <a:lnTo>
                  <a:pt x="152" y="514"/>
                </a:lnTo>
                <a:lnTo>
                  <a:pt x="154" y="513"/>
                </a:lnTo>
                <a:lnTo>
                  <a:pt x="156" y="512"/>
                </a:lnTo>
                <a:lnTo>
                  <a:pt x="158" y="511"/>
                </a:lnTo>
                <a:lnTo>
                  <a:pt x="160" y="509"/>
                </a:lnTo>
                <a:lnTo>
                  <a:pt x="162" y="507"/>
                </a:lnTo>
                <a:lnTo>
                  <a:pt x="164" y="505"/>
                </a:lnTo>
                <a:lnTo>
                  <a:pt x="166" y="502"/>
                </a:lnTo>
                <a:lnTo>
                  <a:pt x="168" y="498"/>
                </a:lnTo>
                <a:lnTo>
                  <a:pt x="170" y="495"/>
                </a:lnTo>
                <a:lnTo>
                  <a:pt x="172" y="490"/>
                </a:lnTo>
                <a:lnTo>
                  <a:pt x="174" y="486"/>
                </a:lnTo>
                <a:lnTo>
                  <a:pt x="176" y="481"/>
                </a:lnTo>
                <a:lnTo>
                  <a:pt x="178" y="476"/>
                </a:lnTo>
                <a:lnTo>
                  <a:pt x="180" y="470"/>
                </a:lnTo>
                <a:lnTo>
                  <a:pt x="182" y="464"/>
                </a:lnTo>
                <a:lnTo>
                  <a:pt x="184" y="458"/>
                </a:lnTo>
                <a:lnTo>
                  <a:pt x="186" y="451"/>
                </a:lnTo>
                <a:lnTo>
                  <a:pt x="188" y="444"/>
                </a:lnTo>
                <a:lnTo>
                  <a:pt x="190" y="437"/>
                </a:lnTo>
                <a:lnTo>
                  <a:pt x="192" y="429"/>
                </a:lnTo>
                <a:lnTo>
                  <a:pt x="194" y="421"/>
                </a:lnTo>
                <a:lnTo>
                  <a:pt x="196" y="413"/>
                </a:lnTo>
                <a:lnTo>
                  <a:pt x="198" y="404"/>
                </a:lnTo>
                <a:lnTo>
                  <a:pt x="200" y="396"/>
                </a:lnTo>
                <a:lnTo>
                  <a:pt x="202" y="387"/>
                </a:lnTo>
                <a:lnTo>
                  <a:pt x="204" y="378"/>
                </a:lnTo>
                <a:lnTo>
                  <a:pt x="206" y="368"/>
                </a:lnTo>
                <a:lnTo>
                  <a:pt x="208" y="359"/>
                </a:lnTo>
                <a:lnTo>
                  <a:pt x="210" y="349"/>
                </a:lnTo>
                <a:lnTo>
                  <a:pt x="212" y="339"/>
                </a:lnTo>
                <a:lnTo>
                  <a:pt x="214" y="329"/>
                </a:lnTo>
                <a:lnTo>
                  <a:pt x="216" y="319"/>
                </a:lnTo>
                <a:lnTo>
                  <a:pt x="218" y="309"/>
                </a:lnTo>
                <a:lnTo>
                  <a:pt x="220" y="299"/>
                </a:lnTo>
                <a:lnTo>
                  <a:pt x="222" y="288"/>
                </a:lnTo>
                <a:lnTo>
                  <a:pt x="224" y="278"/>
                </a:lnTo>
                <a:lnTo>
                  <a:pt x="226" y="268"/>
                </a:lnTo>
                <a:lnTo>
                  <a:pt x="228" y="257"/>
                </a:lnTo>
                <a:lnTo>
                  <a:pt x="230" y="247"/>
                </a:lnTo>
                <a:lnTo>
                  <a:pt x="232" y="236"/>
                </a:lnTo>
                <a:lnTo>
                  <a:pt x="234" y="226"/>
                </a:lnTo>
                <a:lnTo>
                  <a:pt x="236" y="215"/>
                </a:lnTo>
                <a:lnTo>
                  <a:pt x="238" y="205"/>
                </a:lnTo>
                <a:lnTo>
                  <a:pt x="240" y="195"/>
                </a:lnTo>
                <a:lnTo>
                  <a:pt x="242" y="185"/>
                </a:lnTo>
                <a:lnTo>
                  <a:pt x="244" y="175"/>
                </a:lnTo>
                <a:lnTo>
                  <a:pt x="246" y="165"/>
                </a:lnTo>
                <a:lnTo>
                  <a:pt x="248" y="155"/>
                </a:lnTo>
                <a:lnTo>
                  <a:pt x="250" y="146"/>
                </a:lnTo>
                <a:lnTo>
                  <a:pt x="252" y="136"/>
                </a:lnTo>
                <a:lnTo>
                  <a:pt x="254" y="127"/>
                </a:lnTo>
                <a:lnTo>
                  <a:pt x="256" y="118"/>
                </a:lnTo>
                <a:lnTo>
                  <a:pt x="258" y="110"/>
                </a:lnTo>
                <a:lnTo>
                  <a:pt x="260" y="101"/>
                </a:lnTo>
                <a:lnTo>
                  <a:pt x="262" y="93"/>
                </a:lnTo>
                <a:lnTo>
                  <a:pt x="264" y="85"/>
                </a:lnTo>
                <a:lnTo>
                  <a:pt x="266" y="78"/>
                </a:lnTo>
                <a:lnTo>
                  <a:pt x="268" y="70"/>
                </a:lnTo>
                <a:lnTo>
                  <a:pt x="270" y="63"/>
                </a:lnTo>
                <a:lnTo>
                  <a:pt x="272" y="57"/>
                </a:lnTo>
                <a:lnTo>
                  <a:pt x="274" y="50"/>
                </a:lnTo>
                <a:lnTo>
                  <a:pt x="276" y="44"/>
                </a:lnTo>
                <a:lnTo>
                  <a:pt x="278" y="38"/>
                </a:lnTo>
                <a:lnTo>
                  <a:pt x="280" y="33"/>
                </a:lnTo>
                <a:lnTo>
                  <a:pt x="282" y="28"/>
                </a:lnTo>
                <a:lnTo>
                  <a:pt x="284" y="24"/>
                </a:lnTo>
                <a:lnTo>
                  <a:pt x="286" y="20"/>
                </a:lnTo>
                <a:lnTo>
                  <a:pt x="288" y="16"/>
                </a:lnTo>
                <a:lnTo>
                  <a:pt x="290" y="12"/>
                </a:lnTo>
                <a:lnTo>
                  <a:pt x="292" y="9"/>
                </a:lnTo>
                <a:lnTo>
                  <a:pt x="294" y="7"/>
                </a:lnTo>
                <a:lnTo>
                  <a:pt x="296" y="5"/>
                </a:lnTo>
                <a:lnTo>
                  <a:pt x="298" y="3"/>
                </a:lnTo>
                <a:lnTo>
                  <a:pt x="300" y="2"/>
                </a:lnTo>
                <a:lnTo>
                  <a:pt x="302" y="1"/>
                </a:lnTo>
                <a:lnTo>
                  <a:pt x="304" y="0"/>
                </a:lnTo>
                <a:lnTo>
                  <a:pt x="306" y="0"/>
                </a:lnTo>
                <a:lnTo>
                  <a:pt x="308" y="1"/>
                </a:lnTo>
                <a:lnTo>
                  <a:pt x="310" y="2"/>
                </a:lnTo>
                <a:lnTo>
                  <a:pt x="312" y="3"/>
                </a:lnTo>
                <a:lnTo>
                  <a:pt x="314" y="5"/>
                </a:lnTo>
                <a:lnTo>
                  <a:pt x="316" y="7"/>
                </a:lnTo>
                <a:lnTo>
                  <a:pt x="318" y="9"/>
                </a:lnTo>
                <a:lnTo>
                  <a:pt x="320" y="12"/>
                </a:lnTo>
                <a:lnTo>
                  <a:pt x="322" y="15"/>
                </a:lnTo>
                <a:lnTo>
                  <a:pt x="324" y="19"/>
                </a:lnTo>
                <a:lnTo>
                  <a:pt x="326" y="23"/>
                </a:lnTo>
                <a:lnTo>
                  <a:pt x="328" y="28"/>
                </a:lnTo>
                <a:lnTo>
                  <a:pt x="330" y="33"/>
                </a:lnTo>
                <a:lnTo>
                  <a:pt x="332" y="38"/>
                </a:lnTo>
                <a:lnTo>
                  <a:pt x="334" y="44"/>
                </a:lnTo>
                <a:lnTo>
                  <a:pt x="336" y="50"/>
                </a:lnTo>
                <a:lnTo>
                  <a:pt x="338" y="56"/>
                </a:lnTo>
                <a:lnTo>
                  <a:pt x="340" y="63"/>
                </a:lnTo>
                <a:lnTo>
                  <a:pt x="342" y="70"/>
                </a:lnTo>
                <a:lnTo>
                  <a:pt x="344" y="77"/>
                </a:lnTo>
                <a:lnTo>
                  <a:pt x="346" y="84"/>
                </a:lnTo>
                <a:lnTo>
                  <a:pt x="348" y="92"/>
                </a:lnTo>
                <a:lnTo>
                  <a:pt x="350" y="100"/>
                </a:lnTo>
                <a:lnTo>
                  <a:pt x="352" y="109"/>
                </a:lnTo>
                <a:lnTo>
                  <a:pt x="354" y="118"/>
                </a:lnTo>
                <a:lnTo>
                  <a:pt x="356" y="126"/>
                </a:lnTo>
                <a:lnTo>
                  <a:pt x="358" y="136"/>
                </a:lnTo>
                <a:lnTo>
                  <a:pt x="360" y="145"/>
                </a:lnTo>
                <a:lnTo>
                  <a:pt x="362" y="154"/>
                </a:lnTo>
                <a:lnTo>
                  <a:pt x="364" y="164"/>
                </a:lnTo>
                <a:lnTo>
                  <a:pt x="366" y="174"/>
                </a:lnTo>
                <a:lnTo>
                  <a:pt x="368" y="184"/>
                </a:lnTo>
                <a:lnTo>
                  <a:pt x="370" y="194"/>
                </a:lnTo>
                <a:lnTo>
                  <a:pt x="372" y="204"/>
                </a:lnTo>
                <a:lnTo>
                  <a:pt x="374" y="214"/>
                </a:lnTo>
                <a:lnTo>
                  <a:pt x="376" y="225"/>
                </a:lnTo>
                <a:lnTo>
                  <a:pt x="378" y="235"/>
                </a:lnTo>
                <a:lnTo>
                  <a:pt x="380" y="246"/>
                </a:lnTo>
                <a:lnTo>
                  <a:pt x="382" y="256"/>
                </a:lnTo>
                <a:lnTo>
                  <a:pt x="384" y="266"/>
                </a:lnTo>
                <a:lnTo>
                  <a:pt x="386" y="277"/>
                </a:lnTo>
                <a:lnTo>
                  <a:pt x="388" y="287"/>
                </a:lnTo>
                <a:lnTo>
                  <a:pt x="390" y="298"/>
                </a:lnTo>
                <a:lnTo>
                  <a:pt x="392" y="308"/>
                </a:lnTo>
                <a:lnTo>
                  <a:pt x="394" y="318"/>
                </a:lnTo>
                <a:lnTo>
                  <a:pt x="396" y="328"/>
                </a:lnTo>
                <a:lnTo>
                  <a:pt x="398" y="338"/>
                </a:lnTo>
                <a:lnTo>
                  <a:pt x="400" y="348"/>
                </a:lnTo>
                <a:lnTo>
                  <a:pt x="402" y="358"/>
                </a:lnTo>
                <a:lnTo>
                  <a:pt x="404" y="367"/>
                </a:lnTo>
                <a:lnTo>
                  <a:pt x="406" y="377"/>
                </a:lnTo>
                <a:lnTo>
                  <a:pt x="408" y="386"/>
                </a:lnTo>
                <a:lnTo>
                  <a:pt x="410" y="395"/>
                </a:lnTo>
                <a:lnTo>
                  <a:pt x="412" y="403"/>
                </a:lnTo>
                <a:lnTo>
                  <a:pt x="414" y="412"/>
                </a:lnTo>
                <a:lnTo>
                  <a:pt x="416" y="420"/>
                </a:lnTo>
                <a:lnTo>
                  <a:pt x="418" y="428"/>
                </a:lnTo>
                <a:lnTo>
                  <a:pt x="420" y="436"/>
                </a:lnTo>
                <a:lnTo>
                  <a:pt x="422" y="443"/>
                </a:lnTo>
                <a:lnTo>
                  <a:pt x="424" y="450"/>
                </a:lnTo>
                <a:lnTo>
                  <a:pt x="426" y="457"/>
                </a:lnTo>
                <a:lnTo>
                  <a:pt x="428" y="463"/>
                </a:lnTo>
                <a:lnTo>
                  <a:pt x="430" y="469"/>
                </a:lnTo>
                <a:lnTo>
                  <a:pt x="432" y="475"/>
                </a:lnTo>
                <a:lnTo>
                  <a:pt x="434" y="480"/>
                </a:lnTo>
                <a:lnTo>
                  <a:pt x="436" y="485"/>
                </a:lnTo>
                <a:lnTo>
                  <a:pt x="438" y="490"/>
                </a:lnTo>
                <a:lnTo>
                  <a:pt x="440" y="494"/>
                </a:lnTo>
                <a:lnTo>
                  <a:pt x="442" y="498"/>
                </a:lnTo>
                <a:lnTo>
                  <a:pt x="444" y="501"/>
                </a:lnTo>
                <a:lnTo>
                  <a:pt x="446" y="504"/>
                </a:lnTo>
                <a:lnTo>
                  <a:pt x="448" y="507"/>
                </a:lnTo>
                <a:lnTo>
                  <a:pt x="450" y="509"/>
                </a:lnTo>
                <a:lnTo>
                  <a:pt x="452" y="511"/>
                </a:lnTo>
                <a:lnTo>
                  <a:pt x="454" y="512"/>
                </a:lnTo>
                <a:lnTo>
                  <a:pt x="456" y="513"/>
                </a:lnTo>
                <a:lnTo>
                  <a:pt x="458" y="514"/>
                </a:lnTo>
                <a:lnTo>
                  <a:pt x="460" y="514"/>
                </a:lnTo>
                <a:lnTo>
                  <a:pt x="462" y="513"/>
                </a:lnTo>
                <a:lnTo>
                  <a:pt x="464" y="512"/>
                </a:lnTo>
                <a:lnTo>
                  <a:pt x="466" y="511"/>
                </a:lnTo>
                <a:lnTo>
                  <a:pt x="468" y="510"/>
                </a:lnTo>
                <a:lnTo>
                  <a:pt x="470" y="508"/>
                </a:lnTo>
                <a:lnTo>
                  <a:pt x="472" y="505"/>
                </a:lnTo>
                <a:lnTo>
                  <a:pt x="474" y="502"/>
                </a:lnTo>
                <a:lnTo>
                  <a:pt x="476" y="499"/>
                </a:lnTo>
                <a:lnTo>
                  <a:pt x="478" y="495"/>
                </a:lnTo>
                <a:lnTo>
                  <a:pt x="480" y="491"/>
                </a:lnTo>
                <a:lnTo>
                  <a:pt x="482" y="487"/>
                </a:lnTo>
                <a:lnTo>
                  <a:pt x="484" y="482"/>
                </a:lnTo>
                <a:lnTo>
                  <a:pt x="486" y="477"/>
                </a:lnTo>
                <a:lnTo>
                  <a:pt x="488" y="471"/>
                </a:lnTo>
                <a:lnTo>
                  <a:pt x="490" y="465"/>
                </a:lnTo>
                <a:lnTo>
                  <a:pt x="492" y="459"/>
                </a:lnTo>
                <a:lnTo>
                  <a:pt x="494" y="452"/>
                </a:lnTo>
                <a:lnTo>
                  <a:pt x="496" y="445"/>
                </a:lnTo>
                <a:lnTo>
                  <a:pt x="498" y="438"/>
                </a:lnTo>
                <a:lnTo>
                  <a:pt x="500" y="430"/>
                </a:lnTo>
                <a:lnTo>
                  <a:pt x="502" y="422"/>
                </a:lnTo>
                <a:lnTo>
                  <a:pt x="504" y="414"/>
                </a:lnTo>
                <a:lnTo>
                  <a:pt x="506" y="406"/>
                </a:lnTo>
                <a:lnTo>
                  <a:pt x="508" y="397"/>
                </a:lnTo>
                <a:lnTo>
                  <a:pt x="510" y="388"/>
                </a:lnTo>
                <a:lnTo>
                  <a:pt x="512" y="379"/>
                </a:lnTo>
                <a:lnTo>
                  <a:pt x="514" y="370"/>
                </a:lnTo>
                <a:lnTo>
                  <a:pt x="516" y="361"/>
                </a:lnTo>
                <a:lnTo>
                  <a:pt x="518" y="351"/>
                </a:lnTo>
                <a:lnTo>
                  <a:pt x="520" y="341"/>
                </a:lnTo>
                <a:lnTo>
                  <a:pt x="522" y="331"/>
                </a:lnTo>
                <a:lnTo>
                  <a:pt x="524" y="321"/>
                </a:lnTo>
                <a:lnTo>
                  <a:pt x="526" y="311"/>
                </a:lnTo>
                <a:lnTo>
                  <a:pt x="528" y="301"/>
                </a:lnTo>
                <a:lnTo>
                  <a:pt x="530" y="290"/>
                </a:lnTo>
                <a:lnTo>
                  <a:pt x="532" y="280"/>
                </a:lnTo>
                <a:lnTo>
                  <a:pt x="534" y="269"/>
                </a:lnTo>
                <a:lnTo>
                  <a:pt x="536" y="259"/>
                </a:lnTo>
                <a:lnTo>
                  <a:pt x="538" y="248"/>
                </a:lnTo>
                <a:lnTo>
                  <a:pt x="540" y="238"/>
                </a:lnTo>
                <a:lnTo>
                  <a:pt x="542" y="228"/>
                </a:lnTo>
                <a:lnTo>
                  <a:pt x="544" y="217"/>
                </a:lnTo>
                <a:lnTo>
                  <a:pt x="546" y="207"/>
                </a:lnTo>
                <a:lnTo>
                  <a:pt x="548" y="197"/>
                </a:lnTo>
                <a:lnTo>
                  <a:pt x="550" y="187"/>
                </a:lnTo>
                <a:lnTo>
                  <a:pt x="552" y="177"/>
                </a:lnTo>
                <a:lnTo>
                  <a:pt x="554" y="167"/>
                </a:lnTo>
                <a:lnTo>
                  <a:pt x="556" y="157"/>
                </a:lnTo>
                <a:lnTo>
                  <a:pt x="558" y="148"/>
                </a:lnTo>
                <a:lnTo>
                  <a:pt x="560" y="138"/>
                </a:lnTo>
                <a:lnTo>
                  <a:pt x="562" y="129"/>
                </a:lnTo>
                <a:lnTo>
                  <a:pt x="564" y="120"/>
                </a:lnTo>
                <a:lnTo>
                  <a:pt x="566" y="111"/>
                </a:lnTo>
                <a:lnTo>
                  <a:pt x="568" y="103"/>
                </a:lnTo>
                <a:lnTo>
                  <a:pt x="570" y="95"/>
                </a:lnTo>
                <a:lnTo>
                  <a:pt x="572" y="87"/>
                </a:lnTo>
                <a:lnTo>
                  <a:pt x="574" y="79"/>
                </a:lnTo>
                <a:lnTo>
                  <a:pt x="576" y="72"/>
                </a:lnTo>
                <a:lnTo>
                  <a:pt x="578" y="64"/>
                </a:lnTo>
                <a:lnTo>
                  <a:pt x="580" y="58"/>
                </a:lnTo>
                <a:lnTo>
                  <a:pt x="582" y="51"/>
                </a:lnTo>
                <a:lnTo>
                  <a:pt x="584" y="45"/>
                </a:lnTo>
                <a:lnTo>
                  <a:pt x="586" y="39"/>
                </a:lnTo>
                <a:lnTo>
                  <a:pt x="588" y="34"/>
                </a:lnTo>
                <a:lnTo>
                  <a:pt x="590" y="29"/>
                </a:lnTo>
                <a:lnTo>
                  <a:pt x="592" y="24"/>
                </a:lnTo>
                <a:lnTo>
                  <a:pt x="594" y="20"/>
                </a:lnTo>
                <a:lnTo>
                  <a:pt x="596" y="16"/>
                </a:lnTo>
                <a:lnTo>
                  <a:pt x="598" y="13"/>
                </a:lnTo>
                <a:lnTo>
                  <a:pt x="600" y="10"/>
                </a:lnTo>
                <a:lnTo>
                  <a:pt x="602" y="7"/>
                </a:lnTo>
                <a:lnTo>
                  <a:pt x="604" y="5"/>
                </a:lnTo>
                <a:lnTo>
                  <a:pt x="606" y="3"/>
                </a:lnTo>
                <a:lnTo>
                  <a:pt x="608" y="2"/>
                </a:lnTo>
                <a:lnTo>
                  <a:pt x="610" y="1"/>
                </a:lnTo>
                <a:lnTo>
                  <a:pt x="612" y="0"/>
                </a:lnTo>
                <a:lnTo>
                  <a:pt x="614" y="0"/>
                </a:lnTo>
                <a:lnTo>
                  <a:pt x="616" y="1"/>
                </a:lnTo>
                <a:lnTo>
                  <a:pt x="618" y="1"/>
                </a:lnTo>
                <a:lnTo>
                  <a:pt x="620" y="3"/>
                </a:lnTo>
                <a:lnTo>
                  <a:pt x="622" y="4"/>
                </a:lnTo>
                <a:lnTo>
                  <a:pt x="624" y="6"/>
                </a:lnTo>
                <a:lnTo>
                  <a:pt x="626" y="9"/>
                </a:lnTo>
                <a:lnTo>
                  <a:pt x="628" y="12"/>
                </a:lnTo>
                <a:lnTo>
                  <a:pt x="630" y="15"/>
                </a:lnTo>
                <a:lnTo>
                  <a:pt x="632" y="18"/>
                </a:lnTo>
                <a:lnTo>
                  <a:pt x="634" y="22"/>
                </a:lnTo>
                <a:lnTo>
                  <a:pt x="636" y="27"/>
                </a:lnTo>
                <a:lnTo>
                  <a:pt x="638" y="32"/>
                </a:lnTo>
                <a:lnTo>
                  <a:pt x="640" y="37"/>
                </a:lnTo>
                <a:lnTo>
                  <a:pt x="642" y="43"/>
                </a:lnTo>
                <a:lnTo>
                  <a:pt x="644" y="48"/>
                </a:lnTo>
                <a:lnTo>
                  <a:pt x="646" y="55"/>
                </a:lnTo>
                <a:lnTo>
                  <a:pt x="648" y="61"/>
                </a:lnTo>
                <a:lnTo>
                  <a:pt x="650" y="68"/>
                </a:lnTo>
                <a:lnTo>
                  <a:pt x="652" y="75"/>
                </a:lnTo>
                <a:lnTo>
                  <a:pt x="654" y="83"/>
                </a:lnTo>
                <a:lnTo>
                  <a:pt x="656" y="91"/>
                </a:lnTo>
                <a:lnTo>
                  <a:pt x="658" y="99"/>
                </a:lnTo>
                <a:lnTo>
                  <a:pt x="660" y="107"/>
                </a:lnTo>
                <a:lnTo>
                  <a:pt x="662" y="116"/>
                </a:lnTo>
                <a:lnTo>
                  <a:pt x="664" y="125"/>
                </a:lnTo>
                <a:lnTo>
                  <a:pt x="666" y="134"/>
                </a:lnTo>
                <a:lnTo>
                  <a:pt x="668" y="143"/>
                </a:lnTo>
                <a:lnTo>
                  <a:pt x="670" y="153"/>
                </a:lnTo>
                <a:lnTo>
                  <a:pt x="672" y="162"/>
                </a:lnTo>
                <a:lnTo>
                  <a:pt x="674" y="172"/>
                </a:lnTo>
                <a:lnTo>
                  <a:pt x="676" y="182"/>
                </a:lnTo>
                <a:lnTo>
                  <a:pt x="678" y="192"/>
                </a:lnTo>
                <a:lnTo>
                  <a:pt x="680" y="202"/>
                </a:lnTo>
                <a:lnTo>
                  <a:pt x="682" y="213"/>
                </a:lnTo>
                <a:lnTo>
                  <a:pt x="684" y="223"/>
                </a:lnTo>
                <a:lnTo>
                  <a:pt x="686" y="233"/>
                </a:lnTo>
                <a:lnTo>
                  <a:pt x="688" y="244"/>
                </a:lnTo>
                <a:lnTo>
                  <a:pt x="690" y="254"/>
                </a:lnTo>
                <a:lnTo>
                  <a:pt x="692" y="265"/>
                </a:lnTo>
                <a:lnTo>
                  <a:pt x="694" y="275"/>
                </a:lnTo>
                <a:lnTo>
                  <a:pt x="696" y="285"/>
                </a:lnTo>
                <a:lnTo>
                  <a:pt x="698" y="296"/>
                </a:lnTo>
                <a:lnTo>
                  <a:pt x="700" y="306"/>
                </a:lnTo>
                <a:lnTo>
                  <a:pt x="702" y="316"/>
                </a:lnTo>
                <a:lnTo>
                  <a:pt x="704" y="326"/>
                </a:lnTo>
                <a:lnTo>
                  <a:pt x="706" y="336"/>
                </a:lnTo>
                <a:lnTo>
                  <a:pt x="708" y="346"/>
                </a:lnTo>
                <a:lnTo>
                  <a:pt x="710" y="356"/>
                </a:lnTo>
                <a:lnTo>
                  <a:pt x="712" y="366"/>
                </a:lnTo>
                <a:lnTo>
                  <a:pt x="714" y="375"/>
                </a:lnTo>
                <a:lnTo>
                  <a:pt x="716" y="384"/>
                </a:lnTo>
                <a:lnTo>
                  <a:pt x="718" y="393"/>
                </a:lnTo>
                <a:lnTo>
                  <a:pt x="720" y="402"/>
                </a:lnTo>
                <a:lnTo>
                  <a:pt x="722" y="410"/>
                </a:lnTo>
                <a:lnTo>
                  <a:pt x="724" y="419"/>
                </a:lnTo>
                <a:lnTo>
                  <a:pt x="726" y="427"/>
                </a:lnTo>
                <a:lnTo>
                  <a:pt x="728" y="434"/>
                </a:lnTo>
                <a:lnTo>
                  <a:pt x="730" y="442"/>
                </a:lnTo>
                <a:lnTo>
                  <a:pt x="732" y="449"/>
                </a:lnTo>
                <a:lnTo>
                  <a:pt x="734" y="456"/>
                </a:lnTo>
                <a:lnTo>
                  <a:pt x="736" y="462"/>
                </a:lnTo>
                <a:lnTo>
                  <a:pt x="738" y="468"/>
                </a:lnTo>
                <a:lnTo>
                  <a:pt x="740" y="474"/>
                </a:lnTo>
                <a:lnTo>
                  <a:pt x="742" y="479"/>
                </a:lnTo>
                <a:lnTo>
                  <a:pt x="744" y="484"/>
                </a:lnTo>
                <a:lnTo>
                  <a:pt x="746" y="489"/>
                </a:lnTo>
                <a:lnTo>
                  <a:pt x="748" y="493"/>
                </a:lnTo>
                <a:lnTo>
                  <a:pt x="750" y="497"/>
                </a:lnTo>
                <a:lnTo>
                  <a:pt x="752" y="501"/>
                </a:lnTo>
                <a:lnTo>
                  <a:pt x="754" y="504"/>
                </a:lnTo>
                <a:lnTo>
                  <a:pt x="756" y="506"/>
                </a:lnTo>
                <a:lnTo>
                  <a:pt x="758" y="509"/>
                </a:lnTo>
                <a:lnTo>
                  <a:pt x="760" y="511"/>
                </a:lnTo>
                <a:lnTo>
                  <a:pt x="762" y="512"/>
                </a:lnTo>
                <a:lnTo>
                  <a:pt x="764" y="513"/>
                </a:lnTo>
                <a:lnTo>
                  <a:pt x="766" y="514"/>
                </a:lnTo>
                <a:lnTo>
                  <a:pt x="768" y="514"/>
                </a:lnTo>
                <a:lnTo>
                  <a:pt x="770" y="513"/>
                </a:lnTo>
                <a:lnTo>
                  <a:pt x="772" y="513"/>
                </a:lnTo>
                <a:lnTo>
                  <a:pt x="774" y="512"/>
                </a:lnTo>
                <a:lnTo>
                  <a:pt x="776" y="510"/>
                </a:lnTo>
                <a:lnTo>
                  <a:pt x="778" y="508"/>
                </a:lnTo>
                <a:lnTo>
                  <a:pt x="780" y="506"/>
                </a:lnTo>
                <a:lnTo>
                  <a:pt x="782" y="503"/>
                </a:lnTo>
                <a:lnTo>
                  <a:pt x="784" y="500"/>
                </a:lnTo>
                <a:lnTo>
                  <a:pt x="786" y="496"/>
                </a:lnTo>
                <a:lnTo>
                  <a:pt x="788" y="492"/>
                </a:lnTo>
                <a:lnTo>
                  <a:pt x="790" y="487"/>
                </a:lnTo>
                <a:lnTo>
                  <a:pt x="792" y="483"/>
                </a:lnTo>
                <a:lnTo>
                  <a:pt x="794" y="478"/>
                </a:lnTo>
                <a:lnTo>
                  <a:pt x="796" y="472"/>
                </a:lnTo>
                <a:lnTo>
                  <a:pt x="798" y="466"/>
                </a:lnTo>
                <a:lnTo>
                  <a:pt x="800" y="460"/>
                </a:lnTo>
                <a:lnTo>
                  <a:pt x="802" y="453"/>
                </a:lnTo>
                <a:lnTo>
                  <a:pt x="804" y="446"/>
                </a:lnTo>
                <a:lnTo>
                  <a:pt x="806" y="439"/>
                </a:lnTo>
                <a:lnTo>
                  <a:pt x="808" y="432"/>
                </a:lnTo>
                <a:lnTo>
                  <a:pt x="810" y="424"/>
                </a:lnTo>
                <a:lnTo>
                  <a:pt x="812" y="416"/>
                </a:lnTo>
                <a:lnTo>
                  <a:pt x="814" y="407"/>
                </a:lnTo>
                <a:lnTo>
                  <a:pt x="816" y="399"/>
                </a:lnTo>
                <a:lnTo>
                  <a:pt x="818" y="390"/>
                </a:lnTo>
                <a:lnTo>
                  <a:pt x="820" y="381"/>
                </a:lnTo>
                <a:lnTo>
                  <a:pt x="822" y="372"/>
                </a:lnTo>
                <a:lnTo>
                  <a:pt x="824" y="362"/>
                </a:lnTo>
                <a:lnTo>
                  <a:pt x="826" y="353"/>
                </a:lnTo>
                <a:lnTo>
                  <a:pt x="828" y="343"/>
                </a:lnTo>
                <a:lnTo>
                  <a:pt x="830" y="333"/>
                </a:lnTo>
                <a:lnTo>
                  <a:pt x="832" y="323"/>
                </a:lnTo>
                <a:lnTo>
                  <a:pt x="834" y="313"/>
                </a:lnTo>
                <a:lnTo>
                  <a:pt x="836" y="302"/>
                </a:lnTo>
                <a:lnTo>
                  <a:pt x="838" y="292"/>
                </a:lnTo>
                <a:lnTo>
                  <a:pt x="840" y="282"/>
                </a:lnTo>
                <a:lnTo>
                  <a:pt x="842" y="271"/>
                </a:lnTo>
                <a:lnTo>
                  <a:pt x="844" y="261"/>
                </a:lnTo>
                <a:lnTo>
                  <a:pt x="846" y="250"/>
                </a:lnTo>
                <a:lnTo>
                  <a:pt x="848" y="240"/>
                </a:lnTo>
                <a:lnTo>
                  <a:pt x="850" y="229"/>
                </a:lnTo>
                <a:lnTo>
                  <a:pt x="852" y="219"/>
                </a:lnTo>
                <a:lnTo>
                  <a:pt x="854" y="209"/>
                </a:lnTo>
                <a:lnTo>
                  <a:pt x="856" y="199"/>
                </a:lnTo>
                <a:lnTo>
                  <a:pt x="858" y="188"/>
                </a:lnTo>
                <a:lnTo>
                  <a:pt x="860" y="178"/>
                </a:lnTo>
                <a:lnTo>
                  <a:pt x="862" y="169"/>
                </a:lnTo>
                <a:lnTo>
                  <a:pt x="864" y="159"/>
                </a:lnTo>
                <a:lnTo>
                  <a:pt x="866" y="149"/>
                </a:lnTo>
                <a:lnTo>
                  <a:pt x="868" y="140"/>
                </a:lnTo>
                <a:lnTo>
                  <a:pt x="870" y="131"/>
                </a:lnTo>
                <a:lnTo>
                  <a:pt x="872" y="122"/>
                </a:lnTo>
                <a:lnTo>
                  <a:pt x="874" y="113"/>
                </a:lnTo>
                <a:lnTo>
                  <a:pt x="876" y="104"/>
                </a:lnTo>
                <a:lnTo>
                  <a:pt x="878" y="96"/>
                </a:lnTo>
                <a:lnTo>
                  <a:pt x="880" y="88"/>
                </a:lnTo>
                <a:lnTo>
                  <a:pt x="882" y="80"/>
                </a:lnTo>
                <a:lnTo>
                  <a:pt x="884" y="73"/>
                </a:lnTo>
                <a:lnTo>
                  <a:pt x="886" y="66"/>
                </a:lnTo>
                <a:lnTo>
                  <a:pt x="888" y="59"/>
                </a:lnTo>
                <a:lnTo>
                  <a:pt x="890" y="52"/>
                </a:lnTo>
                <a:lnTo>
                  <a:pt x="892" y="46"/>
                </a:lnTo>
                <a:lnTo>
                  <a:pt x="894" y="40"/>
                </a:lnTo>
                <a:lnTo>
                  <a:pt x="896" y="35"/>
                </a:lnTo>
                <a:lnTo>
                  <a:pt x="898" y="30"/>
                </a:lnTo>
                <a:lnTo>
                  <a:pt x="900" y="25"/>
                </a:lnTo>
                <a:lnTo>
                  <a:pt x="902" y="21"/>
                </a:lnTo>
                <a:lnTo>
                  <a:pt x="904" y="17"/>
                </a:lnTo>
                <a:lnTo>
                  <a:pt x="906" y="14"/>
                </a:lnTo>
                <a:lnTo>
                  <a:pt x="908" y="10"/>
                </a:lnTo>
                <a:lnTo>
                  <a:pt x="910" y="8"/>
                </a:lnTo>
                <a:lnTo>
                  <a:pt x="912" y="5"/>
                </a:lnTo>
                <a:lnTo>
                  <a:pt x="914" y="4"/>
                </a:lnTo>
                <a:lnTo>
                  <a:pt x="916" y="2"/>
                </a:lnTo>
                <a:lnTo>
                  <a:pt x="918" y="1"/>
                </a:lnTo>
                <a:lnTo>
                  <a:pt x="920" y="1"/>
                </a:lnTo>
                <a:lnTo>
                  <a:pt x="922" y="0"/>
                </a:lnTo>
                <a:lnTo>
                  <a:pt x="924" y="1"/>
                </a:lnTo>
                <a:lnTo>
                  <a:pt x="926" y="1"/>
                </a:lnTo>
                <a:lnTo>
                  <a:pt x="928" y="2"/>
                </a:lnTo>
                <a:lnTo>
                  <a:pt x="930" y="4"/>
                </a:lnTo>
                <a:lnTo>
                  <a:pt x="932" y="6"/>
                </a:lnTo>
                <a:lnTo>
                  <a:pt x="934" y="8"/>
                </a:lnTo>
                <a:lnTo>
                  <a:pt x="936" y="11"/>
                </a:lnTo>
                <a:lnTo>
                  <a:pt x="938" y="14"/>
                </a:lnTo>
                <a:lnTo>
                  <a:pt x="940" y="18"/>
                </a:lnTo>
                <a:lnTo>
                  <a:pt x="942" y="22"/>
                </a:lnTo>
                <a:lnTo>
                  <a:pt x="944" y="26"/>
                </a:lnTo>
                <a:lnTo>
                  <a:pt x="946" y="31"/>
                </a:lnTo>
                <a:lnTo>
                  <a:pt x="948" y="36"/>
                </a:lnTo>
                <a:lnTo>
                  <a:pt x="950" y="41"/>
                </a:lnTo>
                <a:lnTo>
                  <a:pt x="952" y="47"/>
                </a:lnTo>
                <a:lnTo>
                  <a:pt x="954" y="54"/>
                </a:lnTo>
                <a:lnTo>
                  <a:pt x="956" y="60"/>
                </a:lnTo>
                <a:lnTo>
                  <a:pt x="958" y="67"/>
                </a:lnTo>
                <a:lnTo>
                  <a:pt x="960" y="74"/>
                </a:lnTo>
                <a:lnTo>
                  <a:pt x="962" y="82"/>
                </a:lnTo>
                <a:lnTo>
                  <a:pt x="964" y="89"/>
                </a:lnTo>
                <a:lnTo>
                  <a:pt x="966" y="97"/>
                </a:lnTo>
                <a:lnTo>
                  <a:pt x="968" y="106"/>
                </a:lnTo>
                <a:lnTo>
                  <a:pt x="970" y="114"/>
                </a:lnTo>
                <a:lnTo>
                  <a:pt x="972" y="123"/>
                </a:lnTo>
                <a:lnTo>
                  <a:pt x="974" y="132"/>
                </a:lnTo>
                <a:lnTo>
                  <a:pt x="976" y="141"/>
                </a:lnTo>
                <a:lnTo>
                  <a:pt x="978" y="151"/>
                </a:lnTo>
                <a:lnTo>
                  <a:pt x="980" y="161"/>
                </a:lnTo>
                <a:lnTo>
                  <a:pt x="982" y="170"/>
                </a:lnTo>
                <a:lnTo>
                  <a:pt x="984" y="180"/>
                </a:lnTo>
                <a:lnTo>
                  <a:pt x="986" y="190"/>
                </a:lnTo>
                <a:lnTo>
                  <a:pt x="988" y="200"/>
                </a:lnTo>
                <a:lnTo>
                  <a:pt x="990" y="211"/>
                </a:lnTo>
                <a:lnTo>
                  <a:pt x="992" y="221"/>
                </a:lnTo>
                <a:lnTo>
                  <a:pt x="994" y="231"/>
                </a:lnTo>
                <a:lnTo>
                  <a:pt x="996" y="242"/>
                </a:lnTo>
                <a:lnTo>
                  <a:pt x="998" y="252"/>
                </a:lnTo>
                <a:lnTo>
                  <a:pt x="1000" y="263"/>
                </a:lnTo>
                <a:lnTo>
                  <a:pt x="1002" y="273"/>
                </a:lnTo>
                <a:lnTo>
                  <a:pt x="1004" y="284"/>
                </a:lnTo>
                <a:lnTo>
                  <a:pt x="1006" y="294"/>
                </a:lnTo>
                <a:lnTo>
                  <a:pt x="1008" y="304"/>
                </a:lnTo>
                <a:lnTo>
                  <a:pt x="1010" y="315"/>
                </a:lnTo>
                <a:lnTo>
                  <a:pt x="1012" y="325"/>
                </a:lnTo>
                <a:lnTo>
                  <a:pt x="1014" y="335"/>
                </a:lnTo>
                <a:lnTo>
                  <a:pt x="1016" y="345"/>
                </a:lnTo>
                <a:lnTo>
                  <a:pt x="1018" y="354"/>
                </a:lnTo>
                <a:lnTo>
                  <a:pt x="1020" y="364"/>
                </a:lnTo>
                <a:lnTo>
                  <a:pt x="1022" y="373"/>
                </a:lnTo>
                <a:lnTo>
                  <a:pt x="1024" y="383"/>
                </a:lnTo>
                <a:lnTo>
                  <a:pt x="1026" y="392"/>
                </a:lnTo>
                <a:lnTo>
                  <a:pt x="1028" y="400"/>
                </a:lnTo>
                <a:lnTo>
                  <a:pt x="1030" y="409"/>
                </a:lnTo>
                <a:lnTo>
                  <a:pt x="1032" y="417"/>
                </a:lnTo>
                <a:lnTo>
                  <a:pt x="1034" y="425"/>
                </a:lnTo>
                <a:lnTo>
                  <a:pt x="1036" y="433"/>
                </a:lnTo>
                <a:lnTo>
                  <a:pt x="1038" y="440"/>
                </a:lnTo>
                <a:lnTo>
                  <a:pt x="1040" y="448"/>
                </a:lnTo>
                <a:lnTo>
                  <a:pt x="1042" y="454"/>
                </a:lnTo>
                <a:lnTo>
                  <a:pt x="1044" y="461"/>
                </a:lnTo>
                <a:lnTo>
                  <a:pt x="1046" y="467"/>
                </a:lnTo>
                <a:lnTo>
                  <a:pt x="1048" y="473"/>
                </a:lnTo>
                <a:lnTo>
                  <a:pt x="1050" y="478"/>
                </a:lnTo>
                <a:lnTo>
                  <a:pt x="1052" y="484"/>
                </a:lnTo>
                <a:lnTo>
                  <a:pt x="1054" y="488"/>
                </a:lnTo>
                <a:lnTo>
                  <a:pt x="1056" y="493"/>
                </a:lnTo>
                <a:lnTo>
                  <a:pt x="1058" y="497"/>
                </a:lnTo>
                <a:lnTo>
                  <a:pt x="1060" y="500"/>
                </a:lnTo>
                <a:lnTo>
                  <a:pt x="1062" y="503"/>
                </a:lnTo>
                <a:lnTo>
                  <a:pt x="1064" y="506"/>
                </a:lnTo>
                <a:lnTo>
                  <a:pt x="1066" y="508"/>
                </a:lnTo>
                <a:lnTo>
                  <a:pt x="1068" y="510"/>
                </a:lnTo>
                <a:lnTo>
                  <a:pt x="1070" y="512"/>
                </a:lnTo>
                <a:lnTo>
                  <a:pt x="1072" y="513"/>
                </a:lnTo>
                <a:lnTo>
                  <a:pt x="1074" y="513"/>
                </a:lnTo>
                <a:lnTo>
                  <a:pt x="1076" y="514"/>
                </a:lnTo>
                <a:lnTo>
                  <a:pt x="1078" y="513"/>
                </a:lnTo>
                <a:lnTo>
                  <a:pt x="1080" y="513"/>
                </a:lnTo>
                <a:lnTo>
                  <a:pt x="1082" y="512"/>
                </a:lnTo>
                <a:lnTo>
                  <a:pt x="1084" y="510"/>
                </a:lnTo>
                <a:lnTo>
                  <a:pt x="1086" y="508"/>
                </a:lnTo>
                <a:lnTo>
                  <a:pt x="1088" y="506"/>
                </a:lnTo>
                <a:lnTo>
                  <a:pt x="1090" y="503"/>
                </a:lnTo>
                <a:lnTo>
                  <a:pt x="1092" y="500"/>
                </a:lnTo>
                <a:lnTo>
                  <a:pt x="1094" y="497"/>
                </a:lnTo>
                <a:lnTo>
                  <a:pt x="1096" y="493"/>
                </a:lnTo>
                <a:lnTo>
                  <a:pt x="1098" y="488"/>
                </a:lnTo>
                <a:lnTo>
                  <a:pt x="1100" y="484"/>
                </a:lnTo>
                <a:lnTo>
                  <a:pt x="1102" y="478"/>
                </a:lnTo>
                <a:lnTo>
                  <a:pt x="1104" y="473"/>
                </a:lnTo>
                <a:lnTo>
                  <a:pt x="1106" y="467"/>
                </a:lnTo>
                <a:lnTo>
                  <a:pt x="1108" y="461"/>
                </a:lnTo>
                <a:lnTo>
                  <a:pt x="1110" y="454"/>
                </a:lnTo>
                <a:lnTo>
                  <a:pt x="1112" y="448"/>
                </a:lnTo>
                <a:lnTo>
                  <a:pt x="1114" y="440"/>
                </a:lnTo>
                <a:lnTo>
                  <a:pt x="1116" y="433"/>
                </a:lnTo>
                <a:lnTo>
                  <a:pt x="1118" y="425"/>
                </a:lnTo>
                <a:lnTo>
                  <a:pt x="1120" y="417"/>
                </a:lnTo>
                <a:lnTo>
                  <a:pt x="1122" y="409"/>
                </a:lnTo>
                <a:lnTo>
                  <a:pt x="1124" y="400"/>
                </a:lnTo>
                <a:lnTo>
                  <a:pt x="1126" y="392"/>
                </a:lnTo>
                <a:lnTo>
                  <a:pt x="1128" y="383"/>
                </a:lnTo>
                <a:lnTo>
                  <a:pt x="1130" y="373"/>
                </a:lnTo>
                <a:lnTo>
                  <a:pt x="1132" y="364"/>
                </a:lnTo>
                <a:lnTo>
                  <a:pt x="1134" y="354"/>
                </a:lnTo>
                <a:lnTo>
                  <a:pt x="1136" y="345"/>
                </a:lnTo>
                <a:lnTo>
                  <a:pt x="1138" y="335"/>
                </a:lnTo>
                <a:lnTo>
                  <a:pt x="1140" y="325"/>
                </a:lnTo>
                <a:lnTo>
                  <a:pt x="1142" y="315"/>
                </a:lnTo>
                <a:lnTo>
                  <a:pt x="1144" y="304"/>
                </a:lnTo>
                <a:lnTo>
                  <a:pt x="1146" y="294"/>
                </a:lnTo>
                <a:lnTo>
                  <a:pt x="1148" y="284"/>
                </a:lnTo>
                <a:lnTo>
                  <a:pt x="1150" y="273"/>
                </a:lnTo>
                <a:lnTo>
                  <a:pt x="1152" y="263"/>
                </a:lnTo>
                <a:lnTo>
                  <a:pt x="1154" y="252"/>
                </a:lnTo>
                <a:lnTo>
                  <a:pt x="1156" y="242"/>
                </a:lnTo>
                <a:lnTo>
                  <a:pt x="1158" y="231"/>
                </a:lnTo>
                <a:lnTo>
                  <a:pt x="1160" y="221"/>
                </a:lnTo>
                <a:lnTo>
                  <a:pt x="1162" y="211"/>
                </a:lnTo>
                <a:lnTo>
                  <a:pt x="1164" y="200"/>
                </a:lnTo>
                <a:lnTo>
                  <a:pt x="1166" y="190"/>
                </a:lnTo>
                <a:lnTo>
                  <a:pt x="1168" y="180"/>
                </a:lnTo>
                <a:lnTo>
                  <a:pt x="1170" y="170"/>
                </a:lnTo>
                <a:lnTo>
                  <a:pt x="1172" y="161"/>
                </a:lnTo>
                <a:lnTo>
                  <a:pt x="1174" y="151"/>
                </a:lnTo>
                <a:lnTo>
                  <a:pt x="1176" y="141"/>
                </a:lnTo>
                <a:lnTo>
                  <a:pt x="1178" y="132"/>
                </a:lnTo>
                <a:lnTo>
                  <a:pt x="1180" y="123"/>
                </a:lnTo>
                <a:lnTo>
                  <a:pt x="1182" y="114"/>
                </a:lnTo>
                <a:lnTo>
                  <a:pt x="1184" y="106"/>
                </a:lnTo>
                <a:lnTo>
                  <a:pt x="1186" y="97"/>
                </a:lnTo>
                <a:lnTo>
                  <a:pt x="1188" y="89"/>
                </a:lnTo>
                <a:lnTo>
                  <a:pt x="1190" y="82"/>
                </a:lnTo>
                <a:lnTo>
                  <a:pt x="1192" y="74"/>
                </a:lnTo>
                <a:lnTo>
                  <a:pt x="1194" y="67"/>
                </a:lnTo>
                <a:lnTo>
                  <a:pt x="1196" y="60"/>
                </a:lnTo>
                <a:lnTo>
                  <a:pt x="1198" y="54"/>
                </a:lnTo>
                <a:lnTo>
                  <a:pt x="1200" y="47"/>
                </a:lnTo>
                <a:lnTo>
                  <a:pt x="1202" y="41"/>
                </a:lnTo>
                <a:lnTo>
                  <a:pt x="1204" y="36"/>
                </a:lnTo>
                <a:lnTo>
                  <a:pt x="1206" y="31"/>
                </a:lnTo>
                <a:lnTo>
                  <a:pt x="1208" y="26"/>
                </a:lnTo>
                <a:lnTo>
                  <a:pt x="1210" y="22"/>
                </a:lnTo>
                <a:lnTo>
                  <a:pt x="1212" y="18"/>
                </a:lnTo>
                <a:lnTo>
                  <a:pt x="1214" y="14"/>
                </a:lnTo>
                <a:lnTo>
                  <a:pt x="1216" y="11"/>
                </a:lnTo>
                <a:lnTo>
                  <a:pt x="1218" y="8"/>
                </a:lnTo>
                <a:lnTo>
                  <a:pt x="1220" y="6"/>
                </a:lnTo>
                <a:lnTo>
                  <a:pt x="1222" y="4"/>
                </a:lnTo>
                <a:lnTo>
                  <a:pt x="1224" y="2"/>
                </a:lnTo>
                <a:lnTo>
                  <a:pt x="1226" y="1"/>
                </a:lnTo>
                <a:lnTo>
                  <a:pt x="1227" y="1"/>
                </a:ln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65" name="Rectangle 164">
            <a:extLst>
              <a:ext uri="{FF2B5EF4-FFF2-40B4-BE49-F238E27FC236}">
                <a16:creationId xmlns:a16="http://schemas.microsoft.com/office/drawing/2014/main" id="{8FFAA4CB-404C-4C37-B957-2FA9D672F53F}"/>
              </a:ext>
            </a:extLst>
          </p:cNvPr>
          <p:cNvSpPr/>
          <p:nvPr/>
        </p:nvSpPr>
        <p:spPr>
          <a:xfrm>
            <a:off x="0" y="1719263"/>
            <a:ext cx="968375" cy="19653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175" name="Freeform 83">
            <a:extLst>
              <a:ext uri="{FF2B5EF4-FFF2-40B4-BE49-F238E27FC236}">
                <a16:creationId xmlns:a16="http://schemas.microsoft.com/office/drawing/2014/main" id="{E9172381-EAF5-42AE-908B-E60D386F37EB}"/>
              </a:ext>
            </a:extLst>
          </p:cNvPr>
          <p:cNvSpPr>
            <a:spLocks/>
          </p:cNvSpPr>
          <p:nvPr/>
        </p:nvSpPr>
        <p:spPr bwMode="auto">
          <a:xfrm>
            <a:off x="1117600" y="1931988"/>
            <a:ext cx="6267450" cy="1517650"/>
          </a:xfrm>
          <a:custGeom>
            <a:avLst/>
            <a:gdLst>
              <a:gd name="T0" fmla="*/ 2147483646 w 1227"/>
              <a:gd name="T1" fmla="*/ 2147483646 h 514"/>
              <a:gd name="T2" fmla="*/ 2147483646 w 1227"/>
              <a:gd name="T3" fmla="*/ 2147483646 h 514"/>
              <a:gd name="T4" fmla="*/ 2147483646 w 1227"/>
              <a:gd name="T5" fmla="*/ 2147483646 h 514"/>
              <a:gd name="T6" fmla="*/ 2147483646 w 1227"/>
              <a:gd name="T7" fmla="*/ 2147483646 h 514"/>
              <a:gd name="T8" fmla="*/ 2147483646 w 1227"/>
              <a:gd name="T9" fmla="*/ 2147483646 h 514"/>
              <a:gd name="T10" fmla="*/ 2147483646 w 1227"/>
              <a:gd name="T11" fmla="*/ 2147483646 h 514"/>
              <a:gd name="T12" fmla="*/ 2147483646 w 1227"/>
              <a:gd name="T13" fmla="*/ 2147483646 h 514"/>
              <a:gd name="T14" fmla="*/ 2147483646 w 1227"/>
              <a:gd name="T15" fmla="*/ 2147483646 h 514"/>
              <a:gd name="T16" fmla="*/ 2147483646 w 1227"/>
              <a:gd name="T17" fmla="*/ 2147483646 h 514"/>
              <a:gd name="T18" fmla="*/ 2147483646 w 1227"/>
              <a:gd name="T19" fmla="*/ 2147483646 h 514"/>
              <a:gd name="T20" fmla="*/ 2147483646 w 1227"/>
              <a:gd name="T21" fmla="*/ 2147483646 h 514"/>
              <a:gd name="T22" fmla="*/ 2147483646 w 1227"/>
              <a:gd name="T23" fmla="*/ 2147483646 h 514"/>
              <a:gd name="T24" fmla="*/ 2147483646 w 1227"/>
              <a:gd name="T25" fmla="*/ 2147483646 h 514"/>
              <a:gd name="T26" fmla="*/ 2147483646 w 1227"/>
              <a:gd name="T27" fmla="*/ 2147483646 h 514"/>
              <a:gd name="T28" fmla="*/ 2147483646 w 1227"/>
              <a:gd name="T29" fmla="*/ 2147483646 h 514"/>
              <a:gd name="T30" fmla="*/ 2147483646 w 1227"/>
              <a:gd name="T31" fmla="*/ 2147483646 h 514"/>
              <a:gd name="T32" fmla="*/ 2147483646 w 1227"/>
              <a:gd name="T33" fmla="*/ 2147483646 h 514"/>
              <a:gd name="T34" fmla="*/ 2147483646 w 1227"/>
              <a:gd name="T35" fmla="*/ 2147483646 h 514"/>
              <a:gd name="T36" fmla="*/ 2147483646 w 1227"/>
              <a:gd name="T37" fmla="*/ 2147483646 h 514"/>
              <a:gd name="T38" fmla="*/ 2147483646 w 1227"/>
              <a:gd name="T39" fmla="*/ 2147483646 h 514"/>
              <a:gd name="T40" fmla="*/ 2147483646 w 1227"/>
              <a:gd name="T41" fmla="*/ 2147483646 h 514"/>
              <a:gd name="T42" fmla="*/ 2147483646 w 1227"/>
              <a:gd name="T43" fmla="*/ 2147483646 h 514"/>
              <a:gd name="T44" fmla="*/ 2147483646 w 1227"/>
              <a:gd name="T45" fmla="*/ 2147483646 h 514"/>
              <a:gd name="T46" fmla="*/ 2147483646 w 1227"/>
              <a:gd name="T47" fmla="*/ 2147483646 h 514"/>
              <a:gd name="T48" fmla="*/ 2147483646 w 1227"/>
              <a:gd name="T49" fmla="*/ 2147483646 h 514"/>
              <a:gd name="T50" fmla="*/ 2147483646 w 1227"/>
              <a:gd name="T51" fmla="*/ 2147483646 h 514"/>
              <a:gd name="T52" fmla="*/ 2147483646 w 1227"/>
              <a:gd name="T53" fmla="*/ 2147483646 h 514"/>
              <a:gd name="T54" fmla="*/ 2147483646 w 1227"/>
              <a:gd name="T55" fmla="*/ 2147483646 h 514"/>
              <a:gd name="T56" fmla="*/ 2147483646 w 1227"/>
              <a:gd name="T57" fmla="*/ 2147483646 h 514"/>
              <a:gd name="T58" fmla="*/ 2147483646 w 1227"/>
              <a:gd name="T59" fmla="*/ 2147483646 h 514"/>
              <a:gd name="T60" fmla="*/ 2147483646 w 1227"/>
              <a:gd name="T61" fmla="*/ 2147483646 h 514"/>
              <a:gd name="T62" fmla="*/ 2147483646 w 1227"/>
              <a:gd name="T63" fmla="*/ 2147483646 h 514"/>
              <a:gd name="T64" fmla="*/ 2147483646 w 1227"/>
              <a:gd name="T65" fmla="*/ 2147483646 h 514"/>
              <a:gd name="T66" fmla="*/ 2147483646 w 1227"/>
              <a:gd name="T67" fmla="*/ 2147483646 h 514"/>
              <a:gd name="T68" fmla="*/ 2147483646 w 1227"/>
              <a:gd name="T69" fmla="*/ 2147483646 h 514"/>
              <a:gd name="T70" fmla="*/ 2147483646 w 1227"/>
              <a:gd name="T71" fmla="*/ 2147483646 h 514"/>
              <a:gd name="T72" fmla="*/ 2147483646 w 1227"/>
              <a:gd name="T73" fmla="*/ 2147483646 h 514"/>
              <a:gd name="T74" fmla="*/ 2147483646 w 1227"/>
              <a:gd name="T75" fmla="*/ 2147483646 h 514"/>
              <a:gd name="T76" fmla="*/ 2147483646 w 1227"/>
              <a:gd name="T77" fmla="*/ 2147483646 h 514"/>
              <a:gd name="T78" fmla="*/ 2147483646 w 1227"/>
              <a:gd name="T79" fmla="*/ 2147483646 h 514"/>
              <a:gd name="T80" fmla="*/ 2147483646 w 1227"/>
              <a:gd name="T81" fmla="*/ 2147483646 h 514"/>
              <a:gd name="T82" fmla="*/ 2147483646 w 1227"/>
              <a:gd name="T83" fmla="*/ 2147483646 h 514"/>
              <a:gd name="T84" fmla="*/ 2147483646 w 1227"/>
              <a:gd name="T85" fmla="*/ 2147483646 h 514"/>
              <a:gd name="T86" fmla="*/ 2147483646 w 1227"/>
              <a:gd name="T87" fmla="*/ 2147483646 h 514"/>
              <a:gd name="T88" fmla="*/ 2147483646 w 1227"/>
              <a:gd name="T89" fmla="*/ 2147483646 h 514"/>
              <a:gd name="T90" fmla="*/ 2147483646 w 1227"/>
              <a:gd name="T91" fmla="*/ 2147483646 h 514"/>
              <a:gd name="T92" fmla="*/ 2147483646 w 1227"/>
              <a:gd name="T93" fmla="*/ 2147483646 h 514"/>
              <a:gd name="T94" fmla="*/ 2147483646 w 1227"/>
              <a:gd name="T95" fmla="*/ 2147483646 h 514"/>
              <a:gd name="T96" fmla="*/ 2147483646 w 1227"/>
              <a:gd name="T97" fmla="*/ 2147483646 h 514"/>
              <a:gd name="T98" fmla="*/ 2147483646 w 1227"/>
              <a:gd name="T99" fmla="*/ 0 h 514"/>
              <a:gd name="T100" fmla="*/ 2147483646 w 1227"/>
              <a:gd name="T101" fmla="*/ 2147483646 h 514"/>
              <a:gd name="T102" fmla="*/ 2147483646 w 1227"/>
              <a:gd name="T103" fmla="*/ 2147483646 h 514"/>
              <a:gd name="T104" fmla="*/ 2147483646 w 1227"/>
              <a:gd name="T105" fmla="*/ 2147483646 h 514"/>
              <a:gd name="T106" fmla="*/ 2147483646 w 1227"/>
              <a:gd name="T107" fmla="*/ 2147483646 h 514"/>
              <a:gd name="T108" fmla="*/ 2147483646 w 1227"/>
              <a:gd name="T109" fmla="*/ 2147483646 h 514"/>
              <a:gd name="T110" fmla="*/ 2147483646 w 1227"/>
              <a:gd name="T111" fmla="*/ 2147483646 h 514"/>
              <a:gd name="T112" fmla="*/ 2147483646 w 1227"/>
              <a:gd name="T113" fmla="*/ 2147483646 h 514"/>
              <a:gd name="T114" fmla="*/ 2147483646 w 1227"/>
              <a:gd name="T115" fmla="*/ 2147483646 h 514"/>
              <a:gd name="T116" fmla="*/ 2147483646 w 1227"/>
              <a:gd name="T117" fmla="*/ 2147483646 h 514"/>
              <a:gd name="T118" fmla="*/ 2147483646 w 1227"/>
              <a:gd name="T119" fmla="*/ 2147483646 h 514"/>
              <a:gd name="T120" fmla="*/ 2147483646 w 1227"/>
              <a:gd name="T121" fmla="*/ 2147483646 h 514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1227"/>
              <a:gd name="T184" fmla="*/ 0 h 514"/>
              <a:gd name="T185" fmla="*/ 1227 w 1227"/>
              <a:gd name="T186" fmla="*/ 514 h 514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1227" h="514">
                <a:moveTo>
                  <a:pt x="0" y="240"/>
                </a:moveTo>
                <a:lnTo>
                  <a:pt x="2" y="230"/>
                </a:lnTo>
                <a:lnTo>
                  <a:pt x="4" y="219"/>
                </a:lnTo>
                <a:lnTo>
                  <a:pt x="6" y="209"/>
                </a:lnTo>
                <a:lnTo>
                  <a:pt x="8" y="199"/>
                </a:lnTo>
                <a:lnTo>
                  <a:pt x="10" y="189"/>
                </a:lnTo>
                <a:lnTo>
                  <a:pt x="12" y="178"/>
                </a:lnTo>
                <a:lnTo>
                  <a:pt x="14" y="169"/>
                </a:lnTo>
                <a:lnTo>
                  <a:pt x="16" y="159"/>
                </a:lnTo>
                <a:lnTo>
                  <a:pt x="18" y="149"/>
                </a:lnTo>
                <a:lnTo>
                  <a:pt x="20" y="140"/>
                </a:lnTo>
                <a:lnTo>
                  <a:pt x="22" y="131"/>
                </a:lnTo>
                <a:lnTo>
                  <a:pt x="24" y="122"/>
                </a:lnTo>
                <a:lnTo>
                  <a:pt x="26" y="113"/>
                </a:lnTo>
                <a:lnTo>
                  <a:pt x="28" y="104"/>
                </a:lnTo>
                <a:lnTo>
                  <a:pt x="30" y="96"/>
                </a:lnTo>
                <a:lnTo>
                  <a:pt x="32" y="88"/>
                </a:lnTo>
                <a:lnTo>
                  <a:pt x="34" y="80"/>
                </a:lnTo>
                <a:lnTo>
                  <a:pt x="36" y="73"/>
                </a:lnTo>
                <a:lnTo>
                  <a:pt x="38" y="66"/>
                </a:lnTo>
                <a:lnTo>
                  <a:pt x="40" y="59"/>
                </a:lnTo>
                <a:lnTo>
                  <a:pt x="42" y="52"/>
                </a:lnTo>
                <a:lnTo>
                  <a:pt x="44" y="46"/>
                </a:lnTo>
                <a:lnTo>
                  <a:pt x="46" y="41"/>
                </a:lnTo>
                <a:lnTo>
                  <a:pt x="48" y="35"/>
                </a:lnTo>
                <a:lnTo>
                  <a:pt x="50" y="30"/>
                </a:lnTo>
                <a:lnTo>
                  <a:pt x="52" y="25"/>
                </a:lnTo>
                <a:lnTo>
                  <a:pt x="54" y="21"/>
                </a:lnTo>
                <a:lnTo>
                  <a:pt x="56" y="17"/>
                </a:lnTo>
                <a:lnTo>
                  <a:pt x="58" y="14"/>
                </a:lnTo>
                <a:lnTo>
                  <a:pt x="60" y="10"/>
                </a:lnTo>
                <a:lnTo>
                  <a:pt x="62" y="8"/>
                </a:lnTo>
                <a:lnTo>
                  <a:pt x="64" y="5"/>
                </a:lnTo>
                <a:lnTo>
                  <a:pt x="66" y="4"/>
                </a:lnTo>
                <a:lnTo>
                  <a:pt x="68" y="2"/>
                </a:lnTo>
                <a:lnTo>
                  <a:pt x="70" y="1"/>
                </a:lnTo>
                <a:lnTo>
                  <a:pt x="72" y="1"/>
                </a:lnTo>
                <a:lnTo>
                  <a:pt x="74" y="0"/>
                </a:lnTo>
                <a:lnTo>
                  <a:pt x="76" y="1"/>
                </a:lnTo>
                <a:lnTo>
                  <a:pt x="78" y="1"/>
                </a:lnTo>
                <a:lnTo>
                  <a:pt x="80" y="2"/>
                </a:lnTo>
                <a:lnTo>
                  <a:pt x="82" y="4"/>
                </a:lnTo>
                <a:lnTo>
                  <a:pt x="84" y="6"/>
                </a:lnTo>
                <a:lnTo>
                  <a:pt x="86" y="8"/>
                </a:lnTo>
                <a:lnTo>
                  <a:pt x="88" y="11"/>
                </a:lnTo>
                <a:lnTo>
                  <a:pt x="90" y="14"/>
                </a:lnTo>
                <a:lnTo>
                  <a:pt x="92" y="18"/>
                </a:lnTo>
                <a:lnTo>
                  <a:pt x="94" y="22"/>
                </a:lnTo>
                <a:lnTo>
                  <a:pt x="96" y="26"/>
                </a:lnTo>
                <a:lnTo>
                  <a:pt x="98" y="31"/>
                </a:lnTo>
                <a:lnTo>
                  <a:pt x="100" y="36"/>
                </a:lnTo>
                <a:lnTo>
                  <a:pt x="102" y="41"/>
                </a:lnTo>
                <a:lnTo>
                  <a:pt x="104" y="47"/>
                </a:lnTo>
                <a:lnTo>
                  <a:pt x="106" y="54"/>
                </a:lnTo>
                <a:lnTo>
                  <a:pt x="108" y="60"/>
                </a:lnTo>
                <a:lnTo>
                  <a:pt x="110" y="67"/>
                </a:lnTo>
                <a:lnTo>
                  <a:pt x="112" y="74"/>
                </a:lnTo>
                <a:lnTo>
                  <a:pt x="114" y="82"/>
                </a:lnTo>
                <a:lnTo>
                  <a:pt x="116" y="89"/>
                </a:lnTo>
                <a:lnTo>
                  <a:pt x="118" y="97"/>
                </a:lnTo>
                <a:lnTo>
                  <a:pt x="120" y="106"/>
                </a:lnTo>
                <a:lnTo>
                  <a:pt x="122" y="114"/>
                </a:lnTo>
                <a:lnTo>
                  <a:pt x="124" y="123"/>
                </a:lnTo>
                <a:lnTo>
                  <a:pt x="126" y="132"/>
                </a:lnTo>
                <a:lnTo>
                  <a:pt x="128" y="141"/>
                </a:lnTo>
                <a:lnTo>
                  <a:pt x="130" y="151"/>
                </a:lnTo>
                <a:lnTo>
                  <a:pt x="132" y="160"/>
                </a:lnTo>
                <a:lnTo>
                  <a:pt x="134" y="170"/>
                </a:lnTo>
                <a:lnTo>
                  <a:pt x="136" y="180"/>
                </a:lnTo>
                <a:lnTo>
                  <a:pt x="138" y="190"/>
                </a:lnTo>
                <a:lnTo>
                  <a:pt x="140" y="200"/>
                </a:lnTo>
                <a:lnTo>
                  <a:pt x="142" y="211"/>
                </a:lnTo>
                <a:lnTo>
                  <a:pt x="144" y="221"/>
                </a:lnTo>
                <a:lnTo>
                  <a:pt x="146" y="231"/>
                </a:lnTo>
                <a:lnTo>
                  <a:pt x="148" y="242"/>
                </a:lnTo>
                <a:lnTo>
                  <a:pt x="150" y="252"/>
                </a:lnTo>
                <a:lnTo>
                  <a:pt x="152" y="263"/>
                </a:lnTo>
                <a:lnTo>
                  <a:pt x="154" y="273"/>
                </a:lnTo>
                <a:lnTo>
                  <a:pt x="156" y="284"/>
                </a:lnTo>
                <a:lnTo>
                  <a:pt x="158" y="294"/>
                </a:lnTo>
                <a:lnTo>
                  <a:pt x="160" y="304"/>
                </a:lnTo>
                <a:lnTo>
                  <a:pt x="162" y="314"/>
                </a:lnTo>
                <a:lnTo>
                  <a:pt x="164" y="325"/>
                </a:lnTo>
                <a:lnTo>
                  <a:pt x="166" y="335"/>
                </a:lnTo>
                <a:lnTo>
                  <a:pt x="168" y="345"/>
                </a:lnTo>
                <a:lnTo>
                  <a:pt x="170" y="354"/>
                </a:lnTo>
                <a:lnTo>
                  <a:pt x="172" y="364"/>
                </a:lnTo>
                <a:lnTo>
                  <a:pt x="174" y="373"/>
                </a:lnTo>
                <a:lnTo>
                  <a:pt x="176" y="383"/>
                </a:lnTo>
                <a:lnTo>
                  <a:pt x="178" y="392"/>
                </a:lnTo>
                <a:lnTo>
                  <a:pt x="180" y="400"/>
                </a:lnTo>
                <a:lnTo>
                  <a:pt x="182" y="409"/>
                </a:lnTo>
                <a:lnTo>
                  <a:pt x="184" y="417"/>
                </a:lnTo>
                <a:lnTo>
                  <a:pt x="186" y="425"/>
                </a:lnTo>
                <a:lnTo>
                  <a:pt x="188" y="433"/>
                </a:lnTo>
                <a:lnTo>
                  <a:pt x="190" y="440"/>
                </a:lnTo>
                <a:lnTo>
                  <a:pt x="192" y="448"/>
                </a:lnTo>
                <a:lnTo>
                  <a:pt x="194" y="454"/>
                </a:lnTo>
                <a:lnTo>
                  <a:pt x="196" y="461"/>
                </a:lnTo>
                <a:lnTo>
                  <a:pt x="198" y="467"/>
                </a:lnTo>
                <a:lnTo>
                  <a:pt x="200" y="473"/>
                </a:lnTo>
                <a:lnTo>
                  <a:pt x="202" y="478"/>
                </a:lnTo>
                <a:lnTo>
                  <a:pt x="204" y="484"/>
                </a:lnTo>
                <a:lnTo>
                  <a:pt x="206" y="488"/>
                </a:lnTo>
                <a:lnTo>
                  <a:pt x="208" y="493"/>
                </a:lnTo>
                <a:lnTo>
                  <a:pt x="210" y="497"/>
                </a:lnTo>
                <a:lnTo>
                  <a:pt x="212" y="500"/>
                </a:lnTo>
                <a:lnTo>
                  <a:pt x="214" y="503"/>
                </a:lnTo>
                <a:lnTo>
                  <a:pt x="216" y="506"/>
                </a:lnTo>
                <a:lnTo>
                  <a:pt x="218" y="508"/>
                </a:lnTo>
                <a:lnTo>
                  <a:pt x="220" y="510"/>
                </a:lnTo>
                <a:lnTo>
                  <a:pt x="222" y="512"/>
                </a:lnTo>
                <a:lnTo>
                  <a:pt x="224" y="513"/>
                </a:lnTo>
                <a:lnTo>
                  <a:pt x="226" y="513"/>
                </a:lnTo>
                <a:lnTo>
                  <a:pt x="228" y="514"/>
                </a:lnTo>
                <a:lnTo>
                  <a:pt x="230" y="513"/>
                </a:lnTo>
                <a:lnTo>
                  <a:pt x="232" y="513"/>
                </a:lnTo>
                <a:lnTo>
                  <a:pt x="234" y="512"/>
                </a:lnTo>
                <a:lnTo>
                  <a:pt x="236" y="510"/>
                </a:lnTo>
                <a:lnTo>
                  <a:pt x="238" y="508"/>
                </a:lnTo>
                <a:lnTo>
                  <a:pt x="240" y="506"/>
                </a:lnTo>
                <a:lnTo>
                  <a:pt x="242" y="503"/>
                </a:lnTo>
                <a:lnTo>
                  <a:pt x="244" y="500"/>
                </a:lnTo>
                <a:lnTo>
                  <a:pt x="246" y="497"/>
                </a:lnTo>
                <a:lnTo>
                  <a:pt x="248" y="493"/>
                </a:lnTo>
                <a:lnTo>
                  <a:pt x="250" y="488"/>
                </a:lnTo>
                <a:lnTo>
                  <a:pt x="252" y="484"/>
                </a:lnTo>
                <a:lnTo>
                  <a:pt x="254" y="479"/>
                </a:lnTo>
                <a:lnTo>
                  <a:pt x="256" y="473"/>
                </a:lnTo>
                <a:lnTo>
                  <a:pt x="258" y="467"/>
                </a:lnTo>
                <a:lnTo>
                  <a:pt x="260" y="461"/>
                </a:lnTo>
                <a:lnTo>
                  <a:pt x="262" y="455"/>
                </a:lnTo>
                <a:lnTo>
                  <a:pt x="264" y="448"/>
                </a:lnTo>
                <a:lnTo>
                  <a:pt x="266" y="441"/>
                </a:lnTo>
                <a:lnTo>
                  <a:pt x="268" y="433"/>
                </a:lnTo>
                <a:lnTo>
                  <a:pt x="270" y="425"/>
                </a:lnTo>
                <a:lnTo>
                  <a:pt x="272" y="417"/>
                </a:lnTo>
                <a:lnTo>
                  <a:pt x="274" y="409"/>
                </a:lnTo>
                <a:lnTo>
                  <a:pt x="276" y="400"/>
                </a:lnTo>
                <a:lnTo>
                  <a:pt x="278" y="392"/>
                </a:lnTo>
                <a:lnTo>
                  <a:pt x="280" y="383"/>
                </a:lnTo>
                <a:lnTo>
                  <a:pt x="282" y="373"/>
                </a:lnTo>
                <a:lnTo>
                  <a:pt x="284" y="364"/>
                </a:lnTo>
                <a:lnTo>
                  <a:pt x="286" y="354"/>
                </a:lnTo>
                <a:lnTo>
                  <a:pt x="288" y="345"/>
                </a:lnTo>
                <a:lnTo>
                  <a:pt x="290" y="335"/>
                </a:lnTo>
                <a:lnTo>
                  <a:pt x="292" y="325"/>
                </a:lnTo>
                <a:lnTo>
                  <a:pt x="294" y="315"/>
                </a:lnTo>
                <a:lnTo>
                  <a:pt x="296" y="304"/>
                </a:lnTo>
                <a:lnTo>
                  <a:pt x="298" y="294"/>
                </a:lnTo>
                <a:lnTo>
                  <a:pt x="300" y="284"/>
                </a:lnTo>
                <a:lnTo>
                  <a:pt x="302" y="273"/>
                </a:lnTo>
                <a:lnTo>
                  <a:pt x="304" y="263"/>
                </a:lnTo>
                <a:lnTo>
                  <a:pt x="306" y="252"/>
                </a:lnTo>
                <a:lnTo>
                  <a:pt x="308" y="242"/>
                </a:lnTo>
                <a:lnTo>
                  <a:pt x="310" y="231"/>
                </a:lnTo>
                <a:lnTo>
                  <a:pt x="312" y="221"/>
                </a:lnTo>
                <a:lnTo>
                  <a:pt x="314" y="211"/>
                </a:lnTo>
                <a:lnTo>
                  <a:pt x="316" y="200"/>
                </a:lnTo>
                <a:lnTo>
                  <a:pt x="318" y="190"/>
                </a:lnTo>
                <a:lnTo>
                  <a:pt x="320" y="180"/>
                </a:lnTo>
                <a:lnTo>
                  <a:pt x="322" y="170"/>
                </a:lnTo>
                <a:lnTo>
                  <a:pt x="324" y="161"/>
                </a:lnTo>
                <a:lnTo>
                  <a:pt x="326" y="151"/>
                </a:lnTo>
                <a:lnTo>
                  <a:pt x="328" y="142"/>
                </a:lnTo>
                <a:lnTo>
                  <a:pt x="330" y="132"/>
                </a:lnTo>
                <a:lnTo>
                  <a:pt x="332" y="123"/>
                </a:lnTo>
                <a:lnTo>
                  <a:pt x="334" y="114"/>
                </a:lnTo>
                <a:lnTo>
                  <a:pt x="336" y="106"/>
                </a:lnTo>
                <a:lnTo>
                  <a:pt x="338" y="98"/>
                </a:lnTo>
                <a:lnTo>
                  <a:pt x="340" y="89"/>
                </a:lnTo>
                <a:lnTo>
                  <a:pt x="342" y="82"/>
                </a:lnTo>
                <a:lnTo>
                  <a:pt x="344" y="74"/>
                </a:lnTo>
                <a:lnTo>
                  <a:pt x="346" y="67"/>
                </a:lnTo>
                <a:lnTo>
                  <a:pt x="348" y="60"/>
                </a:lnTo>
                <a:lnTo>
                  <a:pt x="350" y="54"/>
                </a:lnTo>
                <a:lnTo>
                  <a:pt x="352" y="47"/>
                </a:lnTo>
                <a:lnTo>
                  <a:pt x="354" y="42"/>
                </a:lnTo>
                <a:lnTo>
                  <a:pt x="356" y="36"/>
                </a:lnTo>
                <a:lnTo>
                  <a:pt x="358" y="31"/>
                </a:lnTo>
                <a:lnTo>
                  <a:pt x="360" y="26"/>
                </a:lnTo>
                <a:lnTo>
                  <a:pt x="362" y="22"/>
                </a:lnTo>
                <a:lnTo>
                  <a:pt x="364" y="18"/>
                </a:lnTo>
                <a:lnTo>
                  <a:pt x="366" y="14"/>
                </a:lnTo>
                <a:lnTo>
                  <a:pt x="368" y="11"/>
                </a:lnTo>
                <a:lnTo>
                  <a:pt x="370" y="8"/>
                </a:lnTo>
                <a:lnTo>
                  <a:pt x="372" y="6"/>
                </a:lnTo>
                <a:lnTo>
                  <a:pt x="374" y="4"/>
                </a:lnTo>
                <a:lnTo>
                  <a:pt x="376" y="2"/>
                </a:lnTo>
                <a:lnTo>
                  <a:pt x="378" y="1"/>
                </a:lnTo>
                <a:lnTo>
                  <a:pt x="380" y="1"/>
                </a:lnTo>
                <a:lnTo>
                  <a:pt x="382" y="0"/>
                </a:lnTo>
                <a:lnTo>
                  <a:pt x="384" y="1"/>
                </a:lnTo>
                <a:lnTo>
                  <a:pt x="386" y="1"/>
                </a:lnTo>
                <a:lnTo>
                  <a:pt x="388" y="2"/>
                </a:lnTo>
                <a:lnTo>
                  <a:pt x="390" y="4"/>
                </a:lnTo>
                <a:lnTo>
                  <a:pt x="392" y="5"/>
                </a:lnTo>
                <a:lnTo>
                  <a:pt x="394" y="8"/>
                </a:lnTo>
                <a:lnTo>
                  <a:pt x="396" y="10"/>
                </a:lnTo>
                <a:lnTo>
                  <a:pt x="398" y="14"/>
                </a:lnTo>
                <a:lnTo>
                  <a:pt x="400" y="17"/>
                </a:lnTo>
                <a:lnTo>
                  <a:pt x="402" y="21"/>
                </a:lnTo>
                <a:lnTo>
                  <a:pt x="404" y="25"/>
                </a:lnTo>
                <a:lnTo>
                  <a:pt x="406" y="30"/>
                </a:lnTo>
                <a:lnTo>
                  <a:pt x="408" y="35"/>
                </a:lnTo>
                <a:lnTo>
                  <a:pt x="410" y="40"/>
                </a:lnTo>
                <a:lnTo>
                  <a:pt x="412" y="46"/>
                </a:lnTo>
                <a:lnTo>
                  <a:pt x="414" y="52"/>
                </a:lnTo>
                <a:lnTo>
                  <a:pt x="416" y="59"/>
                </a:lnTo>
                <a:lnTo>
                  <a:pt x="418" y="66"/>
                </a:lnTo>
                <a:lnTo>
                  <a:pt x="420" y="73"/>
                </a:lnTo>
                <a:lnTo>
                  <a:pt x="422" y="80"/>
                </a:lnTo>
                <a:lnTo>
                  <a:pt x="424" y="88"/>
                </a:lnTo>
                <a:lnTo>
                  <a:pt x="426" y="96"/>
                </a:lnTo>
                <a:lnTo>
                  <a:pt x="428" y="104"/>
                </a:lnTo>
                <a:lnTo>
                  <a:pt x="430" y="113"/>
                </a:lnTo>
                <a:lnTo>
                  <a:pt x="432" y="122"/>
                </a:lnTo>
                <a:lnTo>
                  <a:pt x="434" y="131"/>
                </a:lnTo>
                <a:lnTo>
                  <a:pt x="436" y="140"/>
                </a:lnTo>
                <a:lnTo>
                  <a:pt x="438" y="149"/>
                </a:lnTo>
                <a:lnTo>
                  <a:pt x="440" y="159"/>
                </a:lnTo>
                <a:lnTo>
                  <a:pt x="442" y="168"/>
                </a:lnTo>
                <a:lnTo>
                  <a:pt x="444" y="178"/>
                </a:lnTo>
                <a:lnTo>
                  <a:pt x="446" y="188"/>
                </a:lnTo>
                <a:lnTo>
                  <a:pt x="448" y="199"/>
                </a:lnTo>
                <a:lnTo>
                  <a:pt x="450" y="209"/>
                </a:lnTo>
                <a:lnTo>
                  <a:pt x="452" y="219"/>
                </a:lnTo>
                <a:lnTo>
                  <a:pt x="454" y="229"/>
                </a:lnTo>
                <a:lnTo>
                  <a:pt x="456" y="240"/>
                </a:lnTo>
                <a:lnTo>
                  <a:pt x="458" y="250"/>
                </a:lnTo>
                <a:lnTo>
                  <a:pt x="460" y="261"/>
                </a:lnTo>
                <a:lnTo>
                  <a:pt x="462" y="271"/>
                </a:lnTo>
                <a:lnTo>
                  <a:pt x="464" y="282"/>
                </a:lnTo>
                <a:lnTo>
                  <a:pt x="466" y="292"/>
                </a:lnTo>
                <a:lnTo>
                  <a:pt x="468" y="302"/>
                </a:lnTo>
                <a:lnTo>
                  <a:pt x="470" y="313"/>
                </a:lnTo>
                <a:lnTo>
                  <a:pt x="472" y="323"/>
                </a:lnTo>
                <a:lnTo>
                  <a:pt x="474" y="333"/>
                </a:lnTo>
                <a:lnTo>
                  <a:pt x="476" y="343"/>
                </a:lnTo>
                <a:lnTo>
                  <a:pt x="478" y="353"/>
                </a:lnTo>
                <a:lnTo>
                  <a:pt x="480" y="362"/>
                </a:lnTo>
                <a:lnTo>
                  <a:pt x="482" y="372"/>
                </a:lnTo>
                <a:lnTo>
                  <a:pt x="484" y="381"/>
                </a:lnTo>
                <a:lnTo>
                  <a:pt x="486" y="390"/>
                </a:lnTo>
                <a:lnTo>
                  <a:pt x="488" y="399"/>
                </a:lnTo>
                <a:lnTo>
                  <a:pt x="490" y="407"/>
                </a:lnTo>
                <a:lnTo>
                  <a:pt x="492" y="416"/>
                </a:lnTo>
                <a:lnTo>
                  <a:pt x="494" y="424"/>
                </a:lnTo>
                <a:lnTo>
                  <a:pt x="496" y="432"/>
                </a:lnTo>
                <a:lnTo>
                  <a:pt x="498" y="439"/>
                </a:lnTo>
                <a:lnTo>
                  <a:pt x="500" y="446"/>
                </a:lnTo>
                <a:lnTo>
                  <a:pt x="502" y="453"/>
                </a:lnTo>
                <a:lnTo>
                  <a:pt x="504" y="460"/>
                </a:lnTo>
                <a:lnTo>
                  <a:pt x="506" y="466"/>
                </a:lnTo>
                <a:lnTo>
                  <a:pt x="508" y="472"/>
                </a:lnTo>
                <a:lnTo>
                  <a:pt x="510" y="477"/>
                </a:lnTo>
                <a:lnTo>
                  <a:pt x="512" y="483"/>
                </a:lnTo>
                <a:lnTo>
                  <a:pt x="514" y="487"/>
                </a:lnTo>
                <a:lnTo>
                  <a:pt x="516" y="492"/>
                </a:lnTo>
                <a:lnTo>
                  <a:pt x="518" y="496"/>
                </a:lnTo>
                <a:lnTo>
                  <a:pt x="520" y="500"/>
                </a:lnTo>
                <a:lnTo>
                  <a:pt x="522" y="503"/>
                </a:lnTo>
                <a:lnTo>
                  <a:pt x="524" y="506"/>
                </a:lnTo>
                <a:lnTo>
                  <a:pt x="526" y="508"/>
                </a:lnTo>
                <a:lnTo>
                  <a:pt x="528" y="510"/>
                </a:lnTo>
                <a:lnTo>
                  <a:pt x="530" y="512"/>
                </a:lnTo>
                <a:lnTo>
                  <a:pt x="532" y="513"/>
                </a:lnTo>
                <a:lnTo>
                  <a:pt x="534" y="513"/>
                </a:lnTo>
                <a:lnTo>
                  <a:pt x="536" y="514"/>
                </a:lnTo>
                <a:lnTo>
                  <a:pt x="538" y="514"/>
                </a:lnTo>
                <a:lnTo>
                  <a:pt x="540" y="513"/>
                </a:lnTo>
                <a:lnTo>
                  <a:pt x="542" y="512"/>
                </a:lnTo>
                <a:lnTo>
                  <a:pt x="544" y="511"/>
                </a:lnTo>
                <a:lnTo>
                  <a:pt x="546" y="509"/>
                </a:lnTo>
                <a:lnTo>
                  <a:pt x="548" y="506"/>
                </a:lnTo>
                <a:lnTo>
                  <a:pt x="550" y="504"/>
                </a:lnTo>
                <a:lnTo>
                  <a:pt x="552" y="501"/>
                </a:lnTo>
                <a:lnTo>
                  <a:pt x="554" y="497"/>
                </a:lnTo>
                <a:lnTo>
                  <a:pt x="556" y="493"/>
                </a:lnTo>
                <a:lnTo>
                  <a:pt x="558" y="489"/>
                </a:lnTo>
                <a:lnTo>
                  <a:pt x="560" y="484"/>
                </a:lnTo>
                <a:lnTo>
                  <a:pt x="562" y="479"/>
                </a:lnTo>
                <a:lnTo>
                  <a:pt x="564" y="474"/>
                </a:lnTo>
                <a:lnTo>
                  <a:pt x="566" y="468"/>
                </a:lnTo>
                <a:lnTo>
                  <a:pt x="568" y="462"/>
                </a:lnTo>
                <a:lnTo>
                  <a:pt x="570" y="456"/>
                </a:lnTo>
                <a:lnTo>
                  <a:pt x="572" y="449"/>
                </a:lnTo>
                <a:lnTo>
                  <a:pt x="574" y="442"/>
                </a:lnTo>
                <a:lnTo>
                  <a:pt x="576" y="434"/>
                </a:lnTo>
                <a:lnTo>
                  <a:pt x="578" y="427"/>
                </a:lnTo>
                <a:lnTo>
                  <a:pt x="580" y="419"/>
                </a:lnTo>
                <a:lnTo>
                  <a:pt x="582" y="410"/>
                </a:lnTo>
                <a:lnTo>
                  <a:pt x="584" y="402"/>
                </a:lnTo>
                <a:lnTo>
                  <a:pt x="586" y="393"/>
                </a:lnTo>
                <a:lnTo>
                  <a:pt x="588" y="384"/>
                </a:lnTo>
                <a:lnTo>
                  <a:pt x="590" y="375"/>
                </a:lnTo>
                <a:lnTo>
                  <a:pt x="592" y="366"/>
                </a:lnTo>
                <a:lnTo>
                  <a:pt x="594" y="356"/>
                </a:lnTo>
                <a:lnTo>
                  <a:pt x="596" y="346"/>
                </a:lnTo>
                <a:lnTo>
                  <a:pt x="598" y="337"/>
                </a:lnTo>
                <a:lnTo>
                  <a:pt x="600" y="327"/>
                </a:lnTo>
                <a:lnTo>
                  <a:pt x="602" y="316"/>
                </a:lnTo>
                <a:lnTo>
                  <a:pt x="604" y="306"/>
                </a:lnTo>
                <a:lnTo>
                  <a:pt x="606" y="296"/>
                </a:lnTo>
                <a:lnTo>
                  <a:pt x="608" y="286"/>
                </a:lnTo>
                <a:lnTo>
                  <a:pt x="610" y="275"/>
                </a:lnTo>
                <a:lnTo>
                  <a:pt x="612" y="265"/>
                </a:lnTo>
                <a:lnTo>
                  <a:pt x="614" y="254"/>
                </a:lnTo>
                <a:lnTo>
                  <a:pt x="616" y="244"/>
                </a:lnTo>
                <a:lnTo>
                  <a:pt x="618" y="233"/>
                </a:lnTo>
                <a:lnTo>
                  <a:pt x="620" y="223"/>
                </a:lnTo>
                <a:lnTo>
                  <a:pt x="622" y="213"/>
                </a:lnTo>
                <a:lnTo>
                  <a:pt x="624" y="202"/>
                </a:lnTo>
                <a:lnTo>
                  <a:pt x="626" y="192"/>
                </a:lnTo>
                <a:lnTo>
                  <a:pt x="628" y="182"/>
                </a:lnTo>
                <a:lnTo>
                  <a:pt x="630" y="172"/>
                </a:lnTo>
                <a:lnTo>
                  <a:pt x="632" y="162"/>
                </a:lnTo>
                <a:lnTo>
                  <a:pt x="634" y="153"/>
                </a:lnTo>
                <a:lnTo>
                  <a:pt x="636" y="143"/>
                </a:lnTo>
                <a:lnTo>
                  <a:pt x="638" y="134"/>
                </a:lnTo>
                <a:lnTo>
                  <a:pt x="640" y="125"/>
                </a:lnTo>
                <a:lnTo>
                  <a:pt x="642" y="116"/>
                </a:lnTo>
                <a:lnTo>
                  <a:pt x="644" y="107"/>
                </a:lnTo>
                <a:lnTo>
                  <a:pt x="646" y="99"/>
                </a:lnTo>
                <a:lnTo>
                  <a:pt x="648" y="91"/>
                </a:lnTo>
                <a:lnTo>
                  <a:pt x="650" y="83"/>
                </a:lnTo>
                <a:lnTo>
                  <a:pt x="652" y="76"/>
                </a:lnTo>
                <a:lnTo>
                  <a:pt x="654" y="68"/>
                </a:lnTo>
                <a:lnTo>
                  <a:pt x="656" y="61"/>
                </a:lnTo>
                <a:lnTo>
                  <a:pt x="658" y="55"/>
                </a:lnTo>
                <a:lnTo>
                  <a:pt x="660" y="48"/>
                </a:lnTo>
                <a:lnTo>
                  <a:pt x="662" y="43"/>
                </a:lnTo>
                <a:lnTo>
                  <a:pt x="664" y="37"/>
                </a:lnTo>
                <a:lnTo>
                  <a:pt x="666" y="32"/>
                </a:lnTo>
                <a:lnTo>
                  <a:pt x="668" y="27"/>
                </a:lnTo>
                <a:lnTo>
                  <a:pt x="670" y="23"/>
                </a:lnTo>
                <a:lnTo>
                  <a:pt x="672" y="18"/>
                </a:lnTo>
                <a:lnTo>
                  <a:pt x="674" y="15"/>
                </a:lnTo>
                <a:lnTo>
                  <a:pt x="676" y="12"/>
                </a:lnTo>
                <a:lnTo>
                  <a:pt x="678" y="9"/>
                </a:lnTo>
                <a:lnTo>
                  <a:pt x="680" y="6"/>
                </a:lnTo>
                <a:lnTo>
                  <a:pt x="682" y="4"/>
                </a:lnTo>
                <a:lnTo>
                  <a:pt x="684" y="3"/>
                </a:lnTo>
                <a:lnTo>
                  <a:pt x="686" y="1"/>
                </a:lnTo>
                <a:lnTo>
                  <a:pt x="688" y="1"/>
                </a:lnTo>
                <a:lnTo>
                  <a:pt x="690" y="0"/>
                </a:lnTo>
                <a:lnTo>
                  <a:pt x="692" y="0"/>
                </a:lnTo>
                <a:lnTo>
                  <a:pt x="694" y="1"/>
                </a:lnTo>
                <a:lnTo>
                  <a:pt x="696" y="2"/>
                </a:lnTo>
                <a:lnTo>
                  <a:pt x="698" y="3"/>
                </a:lnTo>
                <a:lnTo>
                  <a:pt x="700" y="5"/>
                </a:lnTo>
                <a:lnTo>
                  <a:pt x="702" y="7"/>
                </a:lnTo>
                <a:lnTo>
                  <a:pt x="704" y="10"/>
                </a:lnTo>
                <a:lnTo>
                  <a:pt x="706" y="13"/>
                </a:lnTo>
                <a:lnTo>
                  <a:pt x="708" y="16"/>
                </a:lnTo>
                <a:lnTo>
                  <a:pt x="710" y="20"/>
                </a:lnTo>
                <a:lnTo>
                  <a:pt x="712" y="24"/>
                </a:lnTo>
                <a:lnTo>
                  <a:pt x="714" y="29"/>
                </a:lnTo>
                <a:lnTo>
                  <a:pt x="716" y="34"/>
                </a:lnTo>
                <a:lnTo>
                  <a:pt x="718" y="39"/>
                </a:lnTo>
                <a:lnTo>
                  <a:pt x="720" y="45"/>
                </a:lnTo>
                <a:lnTo>
                  <a:pt x="722" y="51"/>
                </a:lnTo>
                <a:lnTo>
                  <a:pt x="724" y="58"/>
                </a:lnTo>
                <a:lnTo>
                  <a:pt x="726" y="64"/>
                </a:lnTo>
                <a:lnTo>
                  <a:pt x="728" y="72"/>
                </a:lnTo>
                <a:lnTo>
                  <a:pt x="730" y="79"/>
                </a:lnTo>
                <a:lnTo>
                  <a:pt x="732" y="87"/>
                </a:lnTo>
                <a:lnTo>
                  <a:pt x="734" y="95"/>
                </a:lnTo>
                <a:lnTo>
                  <a:pt x="736" y="103"/>
                </a:lnTo>
                <a:lnTo>
                  <a:pt x="738" y="111"/>
                </a:lnTo>
                <a:lnTo>
                  <a:pt x="740" y="120"/>
                </a:lnTo>
                <a:lnTo>
                  <a:pt x="742" y="129"/>
                </a:lnTo>
                <a:lnTo>
                  <a:pt x="744" y="138"/>
                </a:lnTo>
                <a:lnTo>
                  <a:pt x="746" y="147"/>
                </a:lnTo>
                <a:lnTo>
                  <a:pt x="748" y="157"/>
                </a:lnTo>
                <a:lnTo>
                  <a:pt x="750" y="167"/>
                </a:lnTo>
                <a:lnTo>
                  <a:pt x="752" y="177"/>
                </a:lnTo>
                <a:lnTo>
                  <a:pt x="754" y="187"/>
                </a:lnTo>
                <a:lnTo>
                  <a:pt x="756" y="197"/>
                </a:lnTo>
                <a:lnTo>
                  <a:pt x="758" y="207"/>
                </a:lnTo>
                <a:lnTo>
                  <a:pt x="760" y="217"/>
                </a:lnTo>
                <a:lnTo>
                  <a:pt x="762" y="228"/>
                </a:lnTo>
                <a:lnTo>
                  <a:pt x="764" y="238"/>
                </a:lnTo>
                <a:lnTo>
                  <a:pt x="766" y="248"/>
                </a:lnTo>
                <a:lnTo>
                  <a:pt x="768" y="259"/>
                </a:lnTo>
                <a:lnTo>
                  <a:pt x="770" y="269"/>
                </a:lnTo>
                <a:lnTo>
                  <a:pt x="772" y="280"/>
                </a:lnTo>
                <a:lnTo>
                  <a:pt x="774" y="290"/>
                </a:lnTo>
                <a:lnTo>
                  <a:pt x="776" y="301"/>
                </a:lnTo>
                <a:lnTo>
                  <a:pt x="778" y="311"/>
                </a:lnTo>
                <a:lnTo>
                  <a:pt x="780" y="321"/>
                </a:lnTo>
                <a:lnTo>
                  <a:pt x="782" y="331"/>
                </a:lnTo>
                <a:lnTo>
                  <a:pt x="784" y="341"/>
                </a:lnTo>
                <a:lnTo>
                  <a:pt x="786" y="351"/>
                </a:lnTo>
                <a:lnTo>
                  <a:pt x="788" y="360"/>
                </a:lnTo>
                <a:lnTo>
                  <a:pt x="790" y="370"/>
                </a:lnTo>
                <a:lnTo>
                  <a:pt x="792" y="379"/>
                </a:lnTo>
                <a:lnTo>
                  <a:pt x="794" y="388"/>
                </a:lnTo>
                <a:lnTo>
                  <a:pt x="796" y="397"/>
                </a:lnTo>
                <a:lnTo>
                  <a:pt x="798" y="406"/>
                </a:lnTo>
                <a:lnTo>
                  <a:pt x="800" y="414"/>
                </a:lnTo>
                <a:lnTo>
                  <a:pt x="802" y="422"/>
                </a:lnTo>
                <a:lnTo>
                  <a:pt x="804" y="430"/>
                </a:lnTo>
                <a:lnTo>
                  <a:pt x="806" y="438"/>
                </a:lnTo>
                <a:lnTo>
                  <a:pt x="808" y="445"/>
                </a:lnTo>
                <a:lnTo>
                  <a:pt x="810" y="452"/>
                </a:lnTo>
                <a:lnTo>
                  <a:pt x="812" y="459"/>
                </a:lnTo>
                <a:lnTo>
                  <a:pt x="814" y="465"/>
                </a:lnTo>
                <a:lnTo>
                  <a:pt x="816" y="471"/>
                </a:lnTo>
                <a:lnTo>
                  <a:pt x="818" y="477"/>
                </a:lnTo>
                <a:lnTo>
                  <a:pt x="820" y="482"/>
                </a:lnTo>
                <a:lnTo>
                  <a:pt x="822" y="487"/>
                </a:lnTo>
                <a:lnTo>
                  <a:pt x="824" y="491"/>
                </a:lnTo>
                <a:lnTo>
                  <a:pt x="826" y="495"/>
                </a:lnTo>
                <a:lnTo>
                  <a:pt x="828" y="499"/>
                </a:lnTo>
                <a:lnTo>
                  <a:pt x="830" y="502"/>
                </a:lnTo>
                <a:lnTo>
                  <a:pt x="832" y="505"/>
                </a:lnTo>
                <a:lnTo>
                  <a:pt x="834" y="508"/>
                </a:lnTo>
                <a:lnTo>
                  <a:pt x="836" y="510"/>
                </a:lnTo>
                <a:lnTo>
                  <a:pt x="838" y="511"/>
                </a:lnTo>
                <a:lnTo>
                  <a:pt x="840" y="512"/>
                </a:lnTo>
                <a:lnTo>
                  <a:pt x="842" y="513"/>
                </a:lnTo>
                <a:lnTo>
                  <a:pt x="844" y="514"/>
                </a:lnTo>
                <a:lnTo>
                  <a:pt x="846" y="514"/>
                </a:lnTo>
                <a:lnTo>
                  <a:pt x="848" y="513"/>
                </a:lnTo>
                <a:lnTo>
                  <a:pt x="850" y="512"/>
                </a:lnTo>
                <a:lnTo>
                  <a:pt x="852" y="511"/>
                </a:lnTo>
                <a:lnTo>
                  <a:pt x="854" y="509"/>
                </a:lnTo>
                <a:lnTo>
                  <a:pt x="856" y="507"/>
                </a:lnTo>
                <a:lnTo>
                  <a:pt x="858" y="504"/>
                </a:lnTo>
                <a:lnTo>
                  <a:pt x="860" y="501"/>
                </a:lnTo>
                <a:lnTo>
                  <a:pt x="862" y="498"/>
                </a:lnTo>
                <a:lnTo>
                  <a:pt x="864" y="494"/>
                </a:lnTo>
                <a:lnTo>
                  <a:pt x="866" y="490"/>
                </a:lnTo>
                <a:lnTo>
                  <a:pt x="868" y="485"/>
                </a:lnTo>
                <a:lnTo>
                  <a:pt x="870" y="480"/>
                </a:lnTo>
                <a:lnTo>
                  <a:pt x="872" y="475"/>
                </a:lnTo>
                <a:lnTo>
                  <a:pt x="874" y="469"/>
                </a:lnTo>
                <a:lnTo>
                  <a:pt x="876" y="463"/>
                </a:lnTo>
                <a:lnTo>
                  <a:pt x="878" y="457"/>
                </a:lnTo>
                <a:lnTo>
                  <a:pt x="880" y="450"/>
                </a:lnTo>
                <a:lnTo>
                  <a:pt x="882" y="443"/>
                </a:lnTo>
                <a:lnTo>
                  <a:pt x="884" y="436"/>
                </a:lnTo>
                <a:lnTo>
                  <a:pt x="886" y="428"/>
                </a:lnTo>
                <a:lnTo>
                  <a:pt x="888" y="420"/>
                </a:lnTo>
                <a:lnTo>
                  <a:pt x="890" y="412"/>
                </a:lnTo>
                <a:lnTo>
                  <a:pt x="892" y="404"/>
                </a:lnTo>
                <a:lnTo>
                  <a:pt x="894" y="395"/>
                </a:lnTo>
                <a:lnTo>
                  <a:pt x="896" y="386"/>
                </a:lnTo>
                <a:lnTo>
                  <a:pt x="898" y="377"/>
                </a:lnTo>
                <a:lnTo>
                  <a:pt x="900" y="367"/>
                </a:lnTo>
                <a:lnTo>
                  <a:pt x="902" y="358"/>
                </a:lnTo>
                <a:lnTo>
                  <a:pt x="904" y="348"/>
                </a:lnTo>
                <a:lnTo>
                  <a:pt x="906" y="338"/>
                </a:lnTo>
                <a:lnTo>
                  <a:pt x="908" y="328"/>
                </a:lnTo>
                <a:lnTo>
                  <a:pt x="910" y="318"/>
                </a:lnTo>
                <a:lnTo>
                  <a:pt x="912" y="308"/>
                </a:lnTo>
                <a:lnTo>
                  <a:pt x="914" y="298"/>
                </a:lnTo>
                <a:lnTo>
                  <a:pt x="916" y="287"/>
                </a:lnTo>
                <a:lnTo>
                  <a:pt x="918" y="277"/>
                </a:lnTo>
                <a:lnTo>
                  <a:pt x="920" y="267"/>
                </a:lnTo>
                <a:lnTo>
                  <a:pt x="922" y="256"/>
                </a:lnTo>
                <a:lnTo>
                  <a:pt x="924" y="246"/>
                </a:lnTo>
                <a:lnTo>
                  <a:pt x="926" y="235"/>
                </a:lnTo>
                <a:lnTo>
                  <a:pt x="928" y="225"/>
                </a:lnTo>
                <a:lnTo>
                  <a:pt x="930" y="214"/>
                </a:lnTo>
                <a:lnTo>
                  <a:pt x="932" y="204"/>
                </a:lnTo>
                <a:lnTo>
                  <a:pt x="934" y="194"/>
                </a:lnTo>
                <a:lnTo>
                  <a:pt x="936" y="184"/>
                </a:lnTo>
                <a:lnTo>
                  <a:pt x="938" y="174"/>
                </a:lnTo>
                <a:lnTo>
                  <a:pt x="940" y="164"/>
                </a:lnTo>
                <a:lnTo>
                  <a:pt x="942" y="154"/>
                </a:lnTo>
                <a:lnTo>
                  <a:pt x="944" y="145"/>
                </a:lnTo>
                <a:lnTo>
                  <a:pt x="946" y="136"/>
                </a:lnTo>
                <a:lnTo>
                  <a:pt x="948" y="126"/>
                </a:lnTo>
                <a:lnTo>
                  <a:pt x="950" y="118"/>
                </a:lnTo>
                <a:lnTo>
                  <a:pt x="952" y="109"/>
                </a:lnTo>
                <a:lnTo>
                  <a:pt x="954" y="101"/>
                </a:lnTo>
                <a:lnTo>
                  <a:pt x="956" y="92"/>
                </a:lnTo>
                <a:lnTo>
                  <a:pt x="958" y="84"/>
                </a:lnTo>
                <a:lnTo>
                  <a:pt x="960" y="77"/>
                </a:lnTo>
                <a:lnTo>
                  <a:pt x="962" y="70"/>
                </a:lnTo>
                <a:lnTo>
                  <a:pt x="964" y="63"/>
                </a:lnTo>
                <a:lnTo>
                  <a:pt x="966" y="56"/>
                </a:lnTo>
                <a:lnTo>
                  <a:pt x="968" y="50"/>
                </a:lnTo>
                <a:lnTo>
                  <a:pt x="970" y="44"/>
                </a:lnTo>
                <a:lnTo>
                  <a:pt x="972" y="38"/>
                </a:lnTo>
                <a:lnTo>
                  <a:pt x="974" y="33"/>
                </a:lnTo>
                <a:lnTo>
                  <a:pt x="976" y="28"/>
                </a:lnTo>
                <a:lnTo>
                  <a:pt x="978" y="23"/>
                </a:lnTo>
                <a:lnTo>
                  <a:pt x="980" y="19"/>
                </a:lnTo>
                <a:lnTo>
                  <a:pt x="982" y="15"/>
                </a:lnTo>
                <a:lnTo>
                  <a:pt x="984" y="12"/>
                </a:lnTo>
                <a:lnTo>
                  <a:pt x="986" y="9"/>
                </a:lnTo>
                <a:lnTo>
                  <a:pt x="988" y="7"/>
                </a:lnTo>
                <a:lnTo>
                  <a:pt x="990" y="5"/>
                </a:lnTo>
                <a:lnTo>
                  <a:pt x="992" y="3"/>
                </a:lnTo>
                <a:lnTo>
                  <a:pt x="994" y="2"/>
                </a:lnTo>
                <a:lnTo>
                  <a:pt x="996" y="1"/>
                </a:lnTo>
                <a:lnTo>
                  <a:pt x="998" y="0"/>
                </a:lnTo>
                <a:lnTo>
                  <a:pt x="1000" y="0"/>
                </a:lnTo>
                <a:lnTo>
                  <a:pt x="1002" y="1"/>
                </a:lnTo>
                <a:lnTo>
                  <a:pt x="1004" y="2"/>
                </a:lnTo>
                <a:lnTo>
                  <a:pt x="1006" y="3"/>
                </a:lnTo>
                <a:lnTo>
                  <a:pt x="1008" y="5"/>
                </a:lnTo>
                <a:lnTo>
                  <a:pt x="1010" y="7"/>
                </a:lnTo>
                <a:lnTo>
                  <a:pt x="1012" y="9"/>
                </a:lnTo>
                <a:lnTo>
                  <a:pt x="1014" y="12"/>
                </a:lnTo>
                <a:lnTo>
                  <a:pt x="1016" y="16"/>
                </a:lnTo>
                <a:lnTo>
                  <a:pt x="1018" y="20"/>
                </a:lnTo>
                <a:lnTo>
                  <a:pt x="1020" y="24"/>
                </a:lnTo>
                <a:lnTo>
                  <a:pt x="1022" y="28"/>
                </a:lnTo>
                <a:lnTo>
                  <a:pt x="1024" y="33"/>
                </a:lnTo>
                <a:lnTo>
                  <a:pt x="1026" y="38"/>
                </a:lnTo>
                <a:lnTo>
                  <a:pt x="1028" y="44"/>
                </a:lnTo>
                <a:lnTo>
                  <a:pt x="1030" y="50"/>
                </a:lnTo>
                <a:lnTo>
                  <a:pt x="1032" y="56"/>
                </a:lnTo>
                <a:lnTo>
                  <a:pt x="1034" y="63"/>
                </a:lnTo>
                <a:lnTo>
                  <a:pt x="1036" y="70"/>
                </a:lnTo>
                <a:lnTo>
                  <a:pt x="1038" y="78"/>
                </a:lnTo>
                <a:lnTo>
                  <a:pt x="1040" y="85"/>
                </a:lnTo>
                <a:lnTo>
                  <a:pt x="1042" y="93"/>
                </a:lnTo>
                <a:lnTo>
                  <a:pt x="1044" y="101"/>
                </a:lnTo>
                <a:lnTo>
                  <a:pt x="1046" y="110"/>
                </a:lnTo>
                <a:lnTo>
                  <a:pt x="1048" y="118"/>
                </a:lnTo>
                <a:lnTo>
                  <a:pt x="1050" y="127"/>
                </a:lnTo>
                <a:lnTo>
                  <a:pt x="1052" y="136"/>
                </a:lnTo>
                <a:lnTo>
                  <a:pt x="1054" y="146"/>
                </a:lnTo>
                <a:lnTo>
                  <a:pt x="1056" y="155"/>
                </a:lnTo>
                <a:lnTo>
                  <a:pt x="1058" y="165"/>
                </a:lnTo>
                <a:lnTo>
                  <a:pt x="1060" y="175"/>
                </a:lnTo>
                <a:lnTo>
                  <a:pt x="1062" y="185"/>
                </a:lnTo>
                <a:lnTo>
                  <a:pt x="1064" y="195"/>
                </a:lnTo>
                <a:lnTo>
                  <a:pt x="1066" y="205"/>
                </a:lnTo>
                <a:lnTo>
                  <a:pt x="1068" y="215"/>
                </a:lnTo>
                <a:lnTo>
                  <a:pt x="1070" y="226"/>
                </a:lnTo>
                <a:lnTo>
                  <a:pt x="1072" y="236"/>
                </a:lnTo>
                <a:lnTo>
                  <a:pt x="1074" y="247"/>
                </a:lnTo>
                <a:lnTo>
                  <a:pt x="1076" y="257"/>
                </a:lnTo>
                <a:lnTo>
                  <a:pt x="1078" y="267"/>
                </a:lnTo>
                <a:lnTo>
                  <a:pt x="1080" y="278"/>
                </a:lnTo>
                <a:lnTo>
                  <a:pt x="1082" y="288"/>
                </a:lnTo>
                <a:lnTo>
                  <a:pt x="1084" y="299"/>
                </a:lnTo>
                <a:lnTo>
                  <a:pt x="1086" y="309"/>
                </a:lnTo>
                <a:lnTo>
                  <a:pt x="1088" y="319"/>
                </a:lnTo>
                <a:lnTo>
                  <a:pt x="1090" y="329"/>
                </a:lnTo>
                <a:lnTo>
                  <a:pt x="1092" y="339"/>
                </a:lnTo>
                <a:lnTo>
                  <a:pt x="1094" y="349"/>
                </a:lnTo>
                <a:lnTo>
                  <a:pt x="1096" y="359"/>
                </a:lnTo>
                <a:lnTo>
                  <a:pt x="1098" y="368"/>
                </a:lnTo>
                <a:lnTo>
                  <a:pt x="1100" y="378"/>
                </a:lnTo>
                <a:lnTo>
                  <a:pt x="1102" y="387"/>
                </a:lnTo>
                <a:lnTo>
                  <a:pt x="1104" y="396"/>
                </a:lnTo>
                <a:lnTo>
                  <a:pt x="1106" y="404"/>
                </a:lnTo>
                <a:lnTo>
                  <a:pt x="1108" y="413"/>
                </a:lnTo>
                <a:lnTo>
                  <a:pt x="1110" y="421"/>
                </a:lnTo>
                <a:lnTo>
                  <a:pt x="1112" y="429"/>
                </a:lnTo>
                <a:lnTo>
                  <a:pt x="1114" y="436"/>
                </a:lnTo>
                <a:lnTo>
                  <a:pt x="1116" y="444"/>
                </a:lnTo>
                <a:lnTo>
                  <a:pt x="1118" y="451"/>
                </a:lnTo>
                <a:lnTo>
                  <a:pt x="1120" y="458"/>
                </a:lnTo>
                <a:lnTo>
                  <a:pt x="1122" y="464"/>
                </a:lnTo>
                <a:lnTo>
                  <a:pt x="1124" y="470"/>
                </a:lnTo>
                <a:lnTo>
                  <a:pt x="1126" y="476"/>
                </a:lnTo>
                <a:lnTo>
                  <a:pt x="1128" y="481"/>
                </a:lnTo>
                <a:lnTo>
                  <a:pt x="1130" y="486"/>
                </a:lnTo>
                <a:lnTo>
                  <a:pt x="1132" y="490"/>
                </a:lnTo>
                <a:lnTo>
                  <a:pt x="1134" y="494"/>
                </a:lnTo>
                <a:lnTo>
                  <a:pt x="1136" y="498"/>
                </a:lnTo>
                <a:lnTo>
                  <a:pt x="1138" y="502"/>
                </a:lnTo>
                <a:lnTo>
                  <a:pt x="1140" y="505"/>
                </a:lnTo>
                <a:lnTo>
                  <a:pt x="1142" y="507"/>
                </a:lnTo>
                <a:lnTo>
                  <a:pt x="1144" y="509"/>
                </a:lnTo>
                <a:lnTo>
                  <a:pt x="1146" y="511"/>
                </a:lnTo>
                <a:lnTo>
                  <a:pt x="1148" y="512"/>
                </a:lnTo>
                <a:lnTo>
                  <a:pt x="1150" y="513"/>
                </a:lnTo>
                <a:lnTo>
                  <a:pt x="1152" y="514"/>
                </a:lnTo>
                <a:lnTo>
                  <a:pt x="1154" y="514"/>
                </a:lnTo>
                <a:lnTo>
                  <a:pt x="1156" y="513"/>
                </a:lnTo>
                <a:lnTo>
                  <a:pt x="1158" y="512"/>
                </a:lnTo>
                <a:lnTo>
                  <a:pt x="1160" y="511"/>
                </a:lnTo>
                <a:lnTo>
                  <a:pt x="1162" y="509"/>
                </a:lnTo>
                <a:lnTo>
                  <a:pt x="1164" y="507"/>
                </a:lnTo>
                <a:lnTo>
                  <a:pt x="1166" y="505"/>
                </a:lnTo>
                <a:lnTo>
                  <a:pt x="1168" y="502"/>
                </a:lnTo>
                <a:lnTo>
                  <a:pt x="1170" y="499"/>
                </a:lnTo>
                <a:lnTo>
                  <a:pt x="1172" y="495"/>
                </a:lnTo>
                <a:lnTo>
                  <a:pt x="1174" y="491"/>
                </a:lnTo>
                <a:lnTo>
                  <a:pt x="1176" y="486"/>
                </a:lnTo>
                <a:lnTo>
                  <a:pt x="1178" y="481"/>
                </a:lnTo>
                <a:lnTo>
                  <a:pt x="1180" y="476"/>
                </a:lnTo>
                <a:lnTo>
                  <a:pt x="1182" y="470"/>
                </a:lnTo>
                <a:lnTo>
                  <a:pt x="1184" y="464"/>
                </a:lnTo>
                <a:lnTo>
                  <a:pt x="1186" y="458"/>
                </a:lnTo>
                <a:lnTo>
                  <a:pt x="1188" y="451"/>
                </a:lnTo>
                <a:lnTo>
                  <a:pt x="1190" y="444"/>
                </a:lnTo>
                <a:lnTo>
                  <a:pt x="1192" y="437"/>
                </a:lnTo>
                <a:lnTo>
                  <a:pt x="1194" y="430"/>
                </a:lnTo>
                <a:lnTo>
                  <a:pt x="1196" y="422"/>
                </a:lnTo>
                <a:lnTo>
                  <a:pt x="1198" y="413"/>
                </a:lnTo>
                <a:lnTo>
                  <a:pt x="1200" y="405"/>
                </a:lnTo>
                <a:lnTo>
                  <a:pt x="1202" y="396"/>
                </a:lnTo>
                <a:lnTo>
                  <a:pt x="1204" y="388"/>
                </a:lnTo>
                <a:lnTo>
                  <a:pt x="1206" y="378"/>
                </a:lnTo>
                <a:lnTo>
                  <a:pt x="1208" y="369"/>
                </a:lnTo>
                <a:lnTo>
                  <a:pt x="1210" y="360"/>
                </a:lnTo>
                <a:lnTo>
                  <a:pt x="1212" y="350"/>
                </a:lnTo>
                <a:lnTo>
                  <a:pt x="1214" y="340"/>
                </a:lnTo>
                <a:lnTo>
                  <a:pt x="1216" y="330"/>
                </a:lnTo>
                <a:lnTo>
                  <a:pt x="1218" y="320"/>
                </a:lnTo>
                <a:lnTo>
                  <a:pt x="1220" y="310"/>
                </a:lnTo>
                <a:lnTo>
                  <a:pt x="1222" y="300"/>
                </a:lnTo>
                <a:lnTo>
                  <a:pt x="1224" y="289"/>
                </a:lnTo>
                <a:lnTo>
                  <a:pt x="1226" y="279"/>
                </a:lnTo>
                <a:lnTo>
                  <a:pt x="1227" y="274"/>
                </a:lnTo>
              </a:path>
            </a:pathLst>
          </a:custGeom>
          <a:noFill/>
          <a:ln w="3175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76" name="Freeform 164">
            <a:extLst>
              <a:ext uri="{FF2B5EF4-FFF2-40B4-BE49-F238E27FC236}">
                <a16:creationId xmlns:a16="http://schemas.microsoft.com/office/drawing/2014/main" id="{F38014F3-3308-4E8B-8936-E61157AE4AFC}"/>
              </a:ext>
            </a:extLst>
          </p:cNvPr>
          <p:cNvSpPr>
            <a:spLocks/>
          </p:cNvSpPr>
          <p:nvPr/>
        </p:nvSpPr>
        <p:spPr bwMode="auto">
          <a:xfrm>
            <a:off x="1106488" y="4902200"/>
            <a:ext cx="6267450" cy="1517650"/>
          </a:xfrm>
          <a:custGeom>
            <a:avLst/>
            <a:gdLst>
              <a:gd name="T0" fmla="*/ 2147483646 w 1227"/>
              <a:gd name="T1" fmla="*/ 2147483646 h 514"/>
              <a:gd name="T2" fmla="*/ 2147483646 w 1227"/>
              <a:gd name="T3" fmla="*/ 2147483646 h 514"/>
              <a:gd name="T4" fmla="*/ 2147483646 w 1227"/>
              <a:gd name="T5" fmla="*/ 2147483646 h 514"/>
              <a:gd name="T6" fmla="*/ 2147483646 w 1227"/>
              <a:gd name="T7" fmla="*/ 2147483646 h 514"/>
              <a:gd name="T8" fmla="*/ 2147483646 w 1227"/>
              <a:gd name="T9" fmla="*/ 2147483646 h 514"/>
              <a:gd name="T10" fmla="*/ 2147483646 w 1227"/>
              <a:gd name="T11" fmla="*/ 2147483646 h 514"/>
              <a:gd name="T12" fmla="*/ 2147483646 w 1227"/>
              <a:gd name="T13" fmla="*/ 2147483646 h 514"/>
              <a:gd name="T14" fmla="*/ 2147483646 w 1227"/>
              <a:gd name="T15" fmla="*/ 2147483646 h 514"/>
              <a:gd name="T16" fmla="*/ 2147483646 w 1227"/>
              <a:gd name="T17" fmla="*/ 2147483646 h 514"/>
              <a:gd name="T18" fmla="*/ 2147483646 w 1227"/>
              <a:gd name="T19" fmla="*/ 2147483646 h 514"/>
              <a:gd name="T20" fmla="*/ 2147483646 w 1227"/>
              <a:gd name="T21" fmla="*/ 2147483646 h 514"/>
              <a:gd name="T22" fmla="*/ 2147483646 w 1227"/>
              <a:gd name="T23" fmla="*/ 2147483646 h 514"/>
              <a:gd name="T24" fmla="*/ 2147483646 w 1227"/>
              <a:gd name="T25" fmla="*/ 2147483646 h 514"/>
              <a:gd name="T26" fmla="*/ 2147483646 w 1227"/>
              <a:gd name="T27" fmla="*/ 2147483646 h 514"/>
              <a:gd name="T28" fmla="*/ 2147483646 w 1227"/>
              <a:gd name="T29" fmla="*/ 2147483646 h 514"/>
              <a:gd name="T30" fmla="*/ 2147483646 w 1227"/>
              <a:gd name="T31" fmla="*/ 2147483646 h 514"/>
              <a:gd name="T32" fmla="*/ 2147483646 w 1227"/>
              <a:gd name="T33" fmla="*/ 2147483646 h 514"/>
              <a:gd name="T34" fmla="*/ 2147483646 w 1227"/>
              <a:gd name="T35" fmla="*/ 2147483646 h 514"/>
              <a:gd name="T36" fmla="*/ 2147483646 w 1227"/>
              <a:gd name="T37" fmla="*/ 2147483646 h 514"/>
              <a:gd name="T38" fmla="*/ 2147483646 w 1227"/>
              <a:gd name="T39" fmla="*/ 2147483646 h 514"/>
              <a:gd name="T40" fmla="*/ 2147483646 w 1227"/>
              <a:gd name="T41" fmla="*/ 2147483646 h 514"/>
              <a:gd name="T42" fmla="*/ 2147483646 w 1227"/>
              <a:gd name="T43" fmla="*/ 2147483646 h 514"/>
              <a:gd name="T44" fmla="*/ 2147483646 w 1227"/>
              <a:gd name="T45" fmla="*/ 2147483646 h 514"/>
              <a:gd name="T46" fmla="*/ 2147483646 w 1227"/>
              <a:gd name="T47" fmla="*/ 2147483646 h 514"/>
              <a:gd name="T48" fmla="*/ 2147483646 w 1227"/>
              <a:gd name="T49" fmla="*/ 2147483646 h 514"/>
              <a:gd name="T50" fmla="*/ 2147483646 w 1227"/>
              <a:gd name="T51" fmla="*/ 2147483646 h 514"/>
              <a:gd name="T52" fmla="*/ 2147483646 w 1227"/>
              <a:gd name="T53" fmla="*/ 2147483646 h 514"/>
              <a:gd name="T54" fmla="*/ 2147483646 w 1227"/>
              <a:gd name="T55" fmla="*/ 2147483646 h 514"/>
              <a:gd name="T56" fmla="*/ 2147483646 w 1227"/>
              <a:gd name="T57" fmla="*/ 2147483646 h 514"/>
              <a:gd name="T58" fmla="*/ 2147483646 w 1227"/>
              <a:gd name="T59" fmla="*/ 2147483646 h 514"/>
              <a:gd name="T60" fmla="*/ 2147483646 w 1227"/>
              <a:gd name="T61" fmla="*/ 2147483646 h 514"/>
              <a:gd name="T62" fmla="*/ 2147483646 w 1227"/>
              <a:gd name="T63" fmla="*/ 2147483646 h 514"/>
              <a:gd name="T64" fmla="*/ 2147483646 w 1227"/>
              <a:gd name="T65" fmla="*/ 2147483646 h 514"/>
              <a:gd name="T66" fmla="*/ 2147483646 w 1227"/>
              <a:gd name="T67" fmla="*/ 2147483646 h 514"/>
              <a:gd name="T68" fmla="*/ 2147483646 w 1227"/>
              <a:gd name="T69" fmla="*/ 2147483646 h 514"/>
              <a:gd name="T70" fmla="*/ 2147483646 w 1227"/>
              <a:gd name="T71" fmla="*/ 2147483646 h 514"/>
              <a:gd name="T72" fmla="*/ 2147483646 w 1227"/>
              <a:gd name="T73" fmla="*/ 2147483646 h 514"/>
              <a:gd name="T74" fmla="*/ 2147483646 w 1227"/>
              <a:gd name="T75" fmla="*/ 2147483646 h 514"/>
              <a:gd name="T76" fmla="*/ 2147483646 w 1227"/>
              <a:gd name="T77" fmla="*/ 2147483646 h 514"/>
              <a:gd name="T78" fmla="*/ 2147483646 w 1227"/>
              <a:gd name="T79" fmla="*/ 2147483646 h 514"/>
              <a:gd name="T80" fmla="*/ 2147483646 w 1227"/>
              <a:gd name="T81" fmla="*/ 2147483646 h 514"/>
              <a:gd name="T82" fmla="*/ 2147483646 w 1227"/>
              <a:gd name="T83" fmla="*/ 2147483646 h 514"/>
              <a:gd name="T84" fmla="*/ 2147483646 w 1227"/>
              <a:gd name="T85" fmla="*/ 2147483646 h 514"/>
              <a:gd name="T86" fmla="*/ 2147483646 w 1227"/>
              <a:gd name="T87" fmla="*/ 2147483646 h 514"/>
              <a:gd name="T88" fmla="*/ 2147483646 w 1227"/>
              <a:gd name="T89" fmla="*/ 2147483646 h 514"/>
              <a:gd name="T90" fmla="*/ 2147483646 w 1227"/>
              <a:gd name="T91" fmla="*/ 2147483646 h 514"/>
              <a:gd name="T92" fmla="*/ 2147483646 w 1227"/>
              <a:gd name="T93" fmla="*/ 2147483646 h 514"/>
              <a:gd name="T94" fmla="*/ 2147483646 w 1227"/>
              <a:gd name="T95" fmla="*/ 2147483646 h 514"/>
              <a:gd name="T96" fmla="*/ 2147483646 w 1227"/>
              <a:gd name="T97" fmla="*/ 2147483646 h 514"/>
              <a:gd name="T98" fmla="*/ 2147483646 w 1227"/>
              <a:gd name="T99" fmla="*/ 0 h 514"/>
              <a:gd name="T100" fmla="*/ 2147483646 w 1227"/>
              <a:gd name="T101" fmla="*/ 2147483646 h 514"/>
              <a:gd name="T102" fmla="*/ 2147483646 w 1227"/>
              <a:gd name="T103" fmla="*/ 2147483646 h 514"/>
              <a:gd name="T104" fmla="*/ 2147483646 w 1227"/>
              <a:gd name="T105" fmla="*/ 2147483646 h 514"/>
              <a:gd name="T106" fmla="*/ 2147483646 w 1227"/>
              <a:gd name="T107" fmla="*/ 2147483646 h 514"/>
              <a:gd name="T108" fmla="*/ 2147483646 w 1227"/>
              <a:gd name="T109" fmla="*/ 2147483646 h 514"/>
              <a:gd name="T110" fmla="*/ 2147483646 w 1227"/>
              <a:gd name="T111" fmla="*/ 2147483646 h 514"/>
              <a:gd name="T112" fmla="*/ 2147483646 w 1227"/>
              <a:gd name="T113" fmla="*/ 2147483646 h 514"/>
              <a:gd name="T114" fmla="*/ 2147483646 w 1227"/>
              <a:gd name="T115" fmla="*/ 2147483646 h 514"/>
              <a:gd name="T116" fmla="*/ 2147483646 w 1227"/>
              <a:gd name="T117" fmla="*/ 2147483646 h 514"/>
              <a:gd name="T118" fmla="*/ 2147483646 w 1227"/>
              <a:gd name="T119" fmla="*/ 2147483646 h 514"/>
              <a:gd name="T120" fmla="*/ 2147483646 w 1227"/>
              <a:gd name="T121" fmla="*/ 2147483646 h 514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1227"/>
              <a:gd name="T184" fmla="*/ 0 h 514"/>
              <a:gd name="T185" fmla="*/ 1227 w 1227"/>
              <a:gd name="T186" fmla="*/ 514 h 514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1227" h="514">
                <a:moveTo>
                  <a:pt x="0" y="240"/>
                </a:moveTo>
                <a:lnTo>
                  <a:pt x="2" y="230"/>
                </a:lnTo>
                <a:lnTo>
                  <a:pt x="4" y="219"/>
                </a:lnTo>
                <a:lnTo>
                  <a:pt x="6" y="209"/>
                </a:lnTo>
                <a:lnTo>
                  <a:pt x="8" y="199"/>
                </a:lnTo>
                <a:lnTo>
                  <a:pt x="10" y="189"/>
                </a:lnTo>
                <a:lnTo>
                  <a:pt x="12" y="178"/>
                </a:lnTo>
                <a:lnTo>
                  <a:pt x="14" y="169"/>
                </a:lnTo>
                <a:lnTo>
                  <a:pt x="16" y="159"/>
                </a:lnTo>
                <a:lnTo>
                  <a:pt x="18" y="149"/>
                </a:lnTo>
                <a:lnTo>
                  <a:pt x="20" y="140"/>
                </a:lnTo>
                <a:lnTo>
                  <a:pt x="22" y="131"/>
                </a:lnTo>
                <a:lnTo>
                  <a:pt x="24" y="122"/>
                </a:lnTo>
                <a:lnTo>
                  <a:pt x="26" y="113"/>
                </a:lnTo>
                <a:lnTo>
                  <a:pt x="28" y="104"/>
                </a:lnTo>
                <a:lnTo>
                  <a:pt x="30" y="96"/>
                </a:lnTo>
                <a:lnTo>
                  <a:pt x="32" y="88"/>
                </a:lnTo>
                <a:lnTo>
                  <a:pt x="34" y="80"/>
                </a:lnTo>
                <a:lnTo>
                  <a:pt x="36" y="73"/>
                </a:lnTo>
                <a:lnTo>
                  <a:pt x="38" y="66"/>
                </a:lnTo>
                <a:lnTo>
                  <a:pt x="40" y="59"/>
                </a:lnTo>
                <a:lnTo>
                  <a:pt x="42" y="52"/>
                </a:lnTo>
                <a:lnTo>
                  <a:pt x="44" y="46"/>
                </a:lnTo>
                <a:lnTo>
                  <a:pt x="46" y="41"/>
                </a:lnTo>
                <a:lnTo>
                  <a:pt x="48" y="35"/>
                </a:lnTo>
                <a:lnTo>
                  <a:pt x="50" y="30"/>
                </a:lnTo>
                <a:lnTo>
                  <a:pt x="52" y="25"/>
                </a:lnTo>
                <a:lnTo>
                  <a:pt x="54" y="21"/>
                </a:lnTo>
                <a:lnTo>
                  <a:pt x="56" y="17"/>
                </a:lnTo>
                <a:lnTo>
                  <a:pt x="58" y="14"/>
                </a:lnTo>
                <a:lnTo>
                  <a:pt x="60" y="10"/>
                </a:lnTo>
                <a:lnTo>
                  <a:pt x="62" y="8"/>
                </a:lnTo>
                <a:lnTo>
                  <a:pt x="64" y="5"/>
                </a:lnTo>
                <a:lnTo>
                  <a:pt x="66" y="4"/>
                </a:lnTo>
                <a:lnTo>
                  <a:pt x="68" y="2"/>
                </a:lnTo>
                <a:lnTo>
                  <a:pt x="70" y="1"/>
                </a:lnTo>
                <a:lnTo>
                  <a:pt x="72" y="1"/>
                </a:lnTo>
                <a:lnTo>
                  <a:pt x="74" y="0"/>
                </a:lnTo>
                <a:lnTo>
                  <a:pt x="76" y="1"/>
                </a:lnTo>
                <a:lnTo>
                  <a:pt x="78" y="1"/>
                </a:lnTo>
                <a:lnTo>
                  <a:pt x="80" y="2"/>
                </a:lnTo>
                <a:lnTo>
                  <a:pt x="82" y="4"/>
                </a:lnTo>
                <a:lnTo>
                  <a:pt x="84" y="6"/>
                </a:lnTo>
                <a:lnTo>
                  <a:pt x="86" y="8"/>
                </a:lnTo>
                <a:lnTo>
                  <a:pt x="88" y="11"/>
                </a:lnTo>
                <a:lnTo>
                  <a:pt x="90" y="14"/>
                </a:lnTo>
                <a:lnTo>
                  <a:pt x="92" y="18"/>
                </a:lnTo>
                <a:lnTo>
                  <a:pt x="94" y="22"/>
                </a:lnTo>
                <a:lnTo>
                  <a:pt x="96" y="26"/>
                </a:lnTo>
                <a:lnTo>
                  <a:pt x="98" y="31"/>
                </a:lnTo>
                <a:lnTo>
                  <a:pt x="100" y="36"/>
                </a:lnTo>
                <a:lnTo>
                  <a:pt x="102" y="41"/>
                </a:lnTo>
                <a:lnTo>
                  <a:pt x="104" y="47"/>
                </a:lnTo>
                <a:lnTo>
                  <a:pt x="106" y="54"/>
                </a:lnTo>
                <a:lnTo>
                  <a:pt x="108" y="60"/>
                </a:lnTo>
                <a:lnTo>
                  <a:pt x="110" y="67"/>
                </a:lnTo>
                <a:lnTo>
                  <a:pt x="112" y="74"/>
                </a:lnTo>
                <a:lnTo>
                  <a:pt x="114" y="82"/>
                </a:lnTo>
                <a:lnTo>
                  <a:pt x="116" y="89"/>
                </a:lnTo>
                <a:lnTo>
                  <a:pt x="118" y="97"/>
                </a:lnTo>
                <a:lnTo>
                  <a:pt x="120" y="106"/>
                </a:lnTo>
                <a:lnTo>
                  <a:pt x="122" y="114"/>
                </a:lnTo>
                <a:lnTo>
                  <a:pt x="124" y="123"/>
                </a:lnTo>
                <a:lnTo>
                  <a:pt x="126" y="132"/>
                </a:lnTo>
                <a:lnTo>
                  <a:pt x="128" y="141"/>
                </a:lnTo>
                <a:lnTo>
                  <a:pt x="130" y="151"/>
                </a:lnTo>
                <a:lnTo>
                  <a:pt x="132" y="160"/>
                </a:lnTo>
                <a:lnTo>
                  <a:pt x="134" y="170"/>
                </a:lnTo>
                <a:lnTo>
                  <a:pt x="136" y="180"/>
                </a:lnTo>
                <a:lnTo>
                  <a:pt x="138" y="190"/>
                </a:lnTo>
                <a:lnTo>
                  <a:pt x="140" y="200"/>
                </a:lnTo>
                <a:lnTo>
                  <a:pt x="142" y="211"/>
                </a:lnTo>
                <a:lnTo>
                  <a:pt x="144" y="221"/>
                </a:lnTo>
                <a:lnTo>
                  <a:pt x="146" y="231"/>
                </a:lnTo>
                <a:lnTo>
                  <a:pt x="148" y="242"/>
                </a:lnTo>
                <a:lnTo>
                  <a:pt x="150" y="252"/>
                </a:lnTo>
                <a:lnTo>
                  <a:pt x="152" y="263"/>
                </a:lnTo>
                <a:lnTo>
                  <a:pt x="154" y="273"/>
                </a:lnTo>
                <a:lnTo>
                  <a:pt x="156" y="284"/>
                </a:lnTo>
                <a:lnTo>
                  <a:pt x="158" y="294"/>
                </a:lnTo>
                <a:lnTo>
                  <a:pt x="160" y="304"/>
                </a:lnTo>
                <a:lnTo>
                  <a:pt x="162" y="314"/>
                </a:lnTo>
                <a:lnTo>
                  <a:pt x="164" y="325"/>
                </a:lnTo>
                <a:lnTo>
                  <a:pt x="166" y="335"/>
                </a:lnTo>
                <a:lnTo>
                  <a:pt x="168" y="345"/>
                </a:lnTo>
                <a:lnTo>
                  <a:pt x="170" y="354"/>
                </a:lnTo>
                <a:lnTo>
                  <a:pt x="172" y="364"/>
                </a:lnTo>
                <a:lnTo>
                  <a:pt x="174" y="373"/>
                </a:lnTo>
                <a:lnTo>
                  <a:pt x="176" y="383"/>
                </a:lnTo>
                <a:lnTo>
                  <a:pt x="178" y="392"/>
                </a:lnTo>
                <a:lnTo>
                  <a:pt x="180" y="400"/>
                </a:lnTo>
                <a:lnTo>
                  <a:pt x="182" y="409"/>
                </a:lnTo>
                <a:lnTo>
                  <a:pt x="184" y="417"/>
                </a:lnTo>
                <a:lnTo>
                  <a:pt x="186" y="425"/>
                </a:lnTo>
                <a:lnTo>
                  <a:pt x="188" y="433"/>
                </a:lnTo>
                <a:lnTo>
                  <a:pt x="190" y="440"/>
                </a:lnTo>
                <a:lnTo>
                  <a:pt x="192" y="448"/>
                </a:lnTo>
                <a:lnTo>
                  <a:pt x="194" y="454"/>
                </a:lnTo>
                <a:lnTo>
                  <a:pt x="196" y="461"/>
                </a:lnTo>
                <a:lnTo>
                  <a:pt x="198" y="467"/>
                </a:lnTo>
                <a:lnTo>
                  <a:pt x="200" y="473"/>
                </a:lnTo>
                <a:lnTo>
                  <a:pt x="202" y="478"/>
                </a:lnTo>
                <a:lnTo>
                  <a:pt x="204" y="484"/>
                </a:lnTo>
                <a:lnTo>
                  <a:pt x="206" y="488"/>
                </a:lnTo>
                <a:lnTo>
                  <a:pt x="208" y="493"/>
                </a:lnTo>
                <a:lnTo>
                  <a:pt x="210" y="497"/>
                </a:lnTo>
                <a:lnTo>
                  <a:pt x="212" y="500"/>
                </a:lnTo>
                <a:lnTo>
                  <a:pt x="214" y="503"/>
                </a:lnTo>
                <a:lnTo>
                  <a:pt x="216" y="506"/>
                </a:lnTo>
                <a:lnTo>
                  <a:pt x="218" y="508"/>
                </a:lnTo>
                <a:lnTo>
                  <a:pt x="220" y="510"/>
                </a:lnTo>
                <a:lnTo>
                  <a:pt x="222" y="512"/>
                </a:lnTo>
                <a:lnTo>
                  <a:pt x="224" y="513"/>
                </a:lnTo>
                <a:lnTo>
                  <a:pt x="226" y="513"/>
                </a:lnTo>
                <a:lnTo>
                  <a:pt x="228" y="514"/>
                </a:lnTo>
                <a:lnTo>
                  <a:pt x="230" y="513"/>
                </a:lnTo>
                <a:lnTo>
                  <a:pt x="232" y="513"/>
                </a:lnTo>
                <a:lnTo>
                  <a:pt x="234" y="512"/>
                </a:lnTo>
                <a:lnTo>
                  <a:pt x="236" y="510"/>
                </a:lnTo>
                <a:lnTo>
                  <a:pt x="238" y="508"/>
                </a:lnTo>
                <a:lnTo>
                  <a:pt x="240" y="506"/>
                </a:lnTo>
                <a:lnTo>
                  <a:pt x="242" y="503"/>
                </a:lnTo>
                <a:lnTo>
                  <a:pt x="244" y="500"/>
                </a:lnTo>
                <a:lnTo>
                  <a:pt x="246" y="497"/>
                </a:lnTo>
                <a:lnTo>
                  <a:pt x="248" y="493"/>
                </a:lnTo>
                <a:lnTo>
                  <a:pt x="250" y="488"/>
                </a:lnTo>
                <a:lnTo>
                  <a:pt x="252" y="484"/>
                </a:lnTo>
                <a:lnTo>
                  <a:pt x="254" y="479"/>
                </a:lnTo>
                <a:lnTo>
                  <a:pt x="256" y="473"/>
                </a:lnTo>
                <a:lnTo>
                  <a:pt x="258" y="467"/>
                </a:lnTo>
                <a:lnTo>
                  <a:pt x="260" y="461"/>
                </a:lnTo>
                <a:lnTo>
                  <a:pt x="262" y="455"/>
                </a:lnTo>
                <a:lnTo>
                  <a:pt x="264" y="448"/>
                </a:lnTo>
                <a:lnTo>
                  <a:pt x="266" y="441"/>
                </a:lnTo>
                <a:lnTo>
                  <a:pt x="268" y="433"/>
                </a:lnTo>
                <a:lnTo>
                  <a:pt x="270" y="425"/>
                </a:lnTo>
                <a:lnTo>
                  <a:pt x="272" y="417"/>
                </a:lnTo>
                <a:lnTo>
                  <a:pt x="274" y="409"/>
                </a:lnTo>
                <a:lnTo>
                  <a:pt x="276" y="400"/>
                </a:lnTo>
                <a:lnTo>
                  <a:pt x="278" y="392"/>
                </a:lnTo>
                <a:lnTo>
                  <a:pt x="280" y="383"/>
                </a:lnTo>
                <a:lnTo>
                  <a:pt x="282" y="373"/>
                </a:lnTo>
                <a:lnTo>
                  <a:pt x="284" y="364"/>
                </a:lnTo>
                <a:lnTo>
                  <a:pt x="286" y="354"/>
                </a:lnTo>
                <a:lnTo>
                  <a:pt x="288" y="345"/>
                </a:lnTo>
                <a:lnTo>
                  <a:pt x="290" y="335"/>
                </a:lnTo>
                <a:lnTo>
                  <a:pt x="292" y="325"/>
                </a:lnTo>
                <a:lnTo>
                  <a:pt x="294" y="315"/>
                </a:lnTo>
                <a:lnTo>
                  <a:pt x="296" y="304"/>
                </a:lnTo>
                <a:lnTo>
                  <a:pt x="298" y="294"/>
                </a:lnTo>
                <a:lnTo>
                  <a:pt x="300" y="284"/>
                </a:lnTo>
                <a:lnTo>
                  <a:pt x="302" y="273"/>
                </a:lnTo>
                <a:lnTo>
                  <a:pt x="304" y="263"/>
                </a:lnTo>
                <a:lnTo>
                  <a:pt x="306" y="252"/>
                </a:lnTo>
                <a:lnTo>
                  <a:pt x="308" y="242"/>
                </a:lnTo>
                <a:lnTo>
                  <a:pt x="310" y="231"/>
                </a:lnTo>
                <a:lnTo>
                  <a:pt x="312" y="221"/>
                </a:lnTo>
                <a:lnTo>
                  <a:pt x="314" y="211"/>
                </a:lnTo>
                <a:lnTo>
                  <a:pt x="316" y="200"/>
                </a:lnTo>
                <a:lnTo>
                  <a:pt x="318" y="190"/>
                </a:lnTo>
                <a:lnTo>
                  <a:pt x="320" y="180"/>
                </a:lnTo>
                <a:lnTo>
                  <a:pt x="322" y="170"/>
                </a:lnTo>
                <a:lnTo>
                  <a:pt x="324" y="161"/>
                </a:lnTo>
                <a:lnTo>
                  <a:pt x="326" y="151"/>
                </a:lnTo>
                <a:lnTo>
                  <a:pt x="328" y="142"/>
                </a:lnTo>
                <a:lnTo>
                  <a:pt x="330" y="132"/>
                </a:lnTo>
                <a:lnTo>
                  <a:pt x="332" y="123"/>
                </a:lnTo>
                <a:lnTo>
                  <a:pt x="334" y="114"/>
                </a:lnTo>
                <a:lnTo>
                  <a:pt x="336" y="106"/>
                </a:lnTo>
                <a:lnTo>
                  <a:pt x="338" y="98"/>
                </a:lnTo>
                <a:lnTo>
                  <a:pt x="340" y="89"/>
                </a:lnTo>
                <a:lnTo>
                  <a:pt x="342" y="82"/>
                </a:lnTo>
                <a:lnTo>
                  <a:pt x="344" y="74"/>
                </a:lnTo>
                <a:lnTo>
                  <a:pt x="346" y="67"/>
                </a:lnTo>
                <a:lnTo>
                  <a:pt x="348" y="60"/>
                </a:lnTo>
                <a:lnTo>
                  <a:pt x="350" y="54"/>
                </a:lnTo>
                <a:lnTo>
                  <a:pt x="352" y="47"/>
                </a:lnTo>
                <a:lnTo>
                  <a:pt x="354" y="42"/>
                </a:lnTo>
                <a:lnTo>
                  <a:pt x="356" y="36"/>
                </a:lnTo>
                <a:lnTo>
                  <a:pt x="358" y="31"/>
                </a:lnTo>
                <a:lnTo>
                  <a:pt x="360" y="26"/>
                </a:lnTo>
                <a:lnTo>
                  <a:pt x="362" y="22"/>
                </a:lnTo>
                <a:lnTo>
                  <a:pt x="364" y="18"/>
                </a:lnTo>
                <a:lnTo>
                  <a:pt x="366" y="14"/>
                </a:lnTo>
                <a:lnTo>
                  <a:pt x="368" y="11"/>
                </a:lnTo>
                <a:lnTo>
                  <a:pt x="370" y="8"/>
                </a:lnTo>
                <a:lnTo>
                  <a:pt x="372" y="6"/>
                </a:lnTo>
                <a:lnTo>
                  <a:pt x="374" y="4"/>
                </a:lnTo>
                <a:lnTo>
                  <a:pt x="376" y="2"/>
                </a:lnTo>
                <a:lnTo>
                  <a:pt x="378" y="1"/>
                </a:lnTo>
                <a:lnTo>
                  <a:pt x="380" y="1"/>
                </a:lnTo>
                <a:lnTo>
                  <a:pt x="382" y="0"/>
                </a:lnTo>
                <a:lnTo>
                  <a:pt x="384" y="1"/>
                </a:lnTo>
                <a:lnTo>
                  <a:pt x="386" y="1"/>
                </a:lnTo>
                <a:lnTo>
                  <a:pt x="388" y="2"/>
                </a:lnTo>
                <a:lnTo>
                  <a:pt x="390" y="4"/>
                </a:lnTo>
                <a:lnTo>
                  <a:pt x="392" y="5"/>
                </a:lnTo>
                <a:lnTo>
                  <a:pt x="394" y="8"/>
                </a:lnTo>
                <a:lnTo>
                  <a:pt x="396" y="10"/>
                </a:lnTo>
                <a:lnTo>
                  <a:pt x="398" y="14"/>
                </a:lnTo>
                <a:lnTo>
                  <a:pt x="400" y="17"/>
                </a:lnTo>
                <a:lnTo>
                  <a:pt x="402" y="21"/>
                </a:lnTo>
                <a:lnTo>
                  <a:pt x="404" y="25"/>
                </a:lnTo>
                <a:lnTo>
                  <a:pt x="406" y="30"/>
                </a:lnTo>
                <a:lnTo>
                  <a:pt x="408" y="35"/>
                </a:lnTo>
                <a:lnTo>
                  <a:pt x="410" y="40"/>
                </a:lnTo>
                <a:lnTo>
                  <a:pt x="412" y="46"/>
                </a:lnTo>
                <a:lnTo>
                  <a:pt x="414" y="52"/>
                </a:lnTo>
                <a:lnTo>
                  <a:pt x="416" y="59"/>
                </a:lnTo>
                <a:lnTo>
                  <a:pt x="418" y="66"/>
                </a:lnTo>
                <a:lnTo>
                  <a:pt x="420" y="73"/>
                </a:lnTo>
                <a:lnTo>
                  <a:pt x="422" y="80"/>
                </a:lnTo>
                <a:lnTo>
                  <a:pt x="424" y="88"/>
                </a:lnTo>
                <a:lnTo>
                  <a:pt x="426" y="96"/>
                </a:lnTo>
                <a:lnTo>
                  <a:pt x="428" y="104"/>
                </a:lnTo>
                <a:lnTo>
                  <a:pt x="430" y="113"/>
                </a:lnTo>
                <a:lnTo>
                  <a:pt x="432" y="122"/>
                </a:lnTo>
                <a:lnTo>
                  <a:pt x="434" y="131"/>
                </a:lnTo>
                <a:lnTo>
                  <a:pt x="436" y="140"/>
                </a:lnTo>
                <a:lnTo>
                  <a:pt x="438" y="149"/>
                </a:lnTo>
                <a:lnTo>
                  <a:pt x="440" y="159"/>
                </a:lnTo>
                <a:lnTo>
                  <a:pt x="442" y="168"/>
                </a:lnTo>
                <a:lnTo>
                  <a:pt x="444" y="178"/>
                </a:lnTo>
                <a:lnTo>
                  <a:pt x="446" y="188"/>
                </a:lnTo>
                <a:lnTo>
                  <a:pt x="448" y="199"/>
                </a:lnTo>
                <a:lnTo>
                  <a:pt x="450" y="209"/>
                </a:lnTo>
                <a:lnTo>
                  <a:pt x="452" y="219"/>
                </a:lnTo>
                <a:lnTo>
                  <a:pt x="454" y="229"/>
                </a:lnTo>
                <a:lnTo>
                  <a:pt x="456" y="240"/>
                </a:lnTo>
                <a:lnTo>
                  <a:pt x="458" y="250"/>
                </a:lnTo>
                <a:lnTo>
                  <a:pt x="460" y="261"/>
                </a:lnTo>
                <a:lnTo>
                  <a:pt x="462" y="271"/>
                </a:lnTo>
                <a:lnTo>
                  <a:pt x="464" y="282"/>
                </a:lnTo>
                <a:lnTo>
                  <a:pt x="466" y="292"/>
                </a:lnTo>
                <a:lnTo>
                  <a:pt x="468" y="302"/>
                </a:lnTo>
                <a:lnTo>
                  <a:pt x="470" y="313"/>
                </a:lnTo>
                <a:lnTo>
                  <a:pt x="472" y="323"/>
                </a:lnTo>
                <a:lnTo>
                  <a:pt x="474" y="333"/>
                </a:lnTo>
                <a:lnTo>
                  <a:pt x="476" y="343"/>
                </a:lnTo>
                <a:lnTo>
                  <a:pt x="478" y="353"/>
                </a:lnTo>
                <a:lnTo>
                  <a:pt x="480" y="362"/>
                </a:lnTo>
                <a:lnTo>
                  <a:pt x="482" y="372"/>
                </a:lnTo>
                <a:lnTo>
                  <a:pt x="484" y="381"/>
                </a:lnTo>
                <a:lnTo>
                  <a:pt x="486" y="390"/>
                </a:lnTo>
                <a:lnTo>
                  <a:pt x="488" y="399"/>
                </a:lnTo>
                <a:lnTo>
                  <a:pt x="490" y="407"/>
                </a:lnTo>
                <a:lnTo>
                  <a:pt x="492" y="416"/>
                </a:lnTo>
                <a:lnTo>
                  <a:pt x="494" y="424"/>
                </a:lnTo>
                <a:lnTo>
                  <a:pt x="496" y="432"/>
                </a:lnTo>
                <a:lnTo>
                  <a:pt x="498" y="439"/>
                </a:lnTo>
                <a:lnTo>
                  <a:pt x="500" y="446"/>
                </a:lnTo>
                <a:lnTo>
                  <a:pt x="502" y="453"/>
                </a:lnTo>
                <a:lnTo>
                  <a:pt x="504" y="460"/>
                </a:lnTo>
                <a:lnTo>
                  <a:pt x="506" y="466"/>
                </a:lnTo>
                <a:lnTo>
                  <a:pt x="508" y="472"/>
                </a:lnTo>
                <a:lnTo>
                  <a:pt x="510" y="477"/>
                </a:lnTo>
                <a:lnTo>
                  <a:pt x="512" y="483"/>
                </a:lnTo>
                <a:lnTo>
                  <a:pt x="514" y="487"/>
                </a:lnTo>
                <a:lnTo>
                  <a:pt x="516" y="492"/>
                </a:lnTo>
                <a:lnTo>
                  <a:pt x="518" y="496"/>
                </a:lnTo>
                <a:lnTo>
                  <a:pt x="520" y="500"/>
                </a:lnTo>
                <a:lnTo>
                  <a:pt x="522" y="503"/>
                </a:lnTo>
                <a:lnTo>
                  <a:pt x="524" y="506"/>
                </a:lnTo>
                <a:lnTo>
                  <a:pt x="526" y="508"/>
                </a:lnTo>
                <a:lnTo>
                  <a:pt x="528" y="510"/>
                </a:lnTo>
                <a:lnTo>
                  <a:pt x="530" y="512"/>
                </a:lnTo>
                <a:lnTo>
                  <a:pt x="532" y="513"/>
                </a:lnTo>
                <a:lnTo>
                  <a:pt x="534" y="513"/>
                </a:lnTo>
                <a:lnTo>
                  <a:pt x="536" y="514"/>
                </a:lnTo>
                <a:lnTo>
                  <a:pt x="538" y="514"/>
                </a:lnTo>
                <a:lnTo>
                  <a:pt x="540" y="513"/>
                </a:lnTo>
                <a:lnTo>
                  <a:pt x="542" y="512"/>
                </a:lnTo>
                <a:lnTo>
                  <a:pt x="544" y="511"/>
                </a:lnTo>
                <a:lnTo>
                  <a:pt x="546" y="509"/>
                </a:lnTo>
                <a:lnTo>
                  <a:pt x="548" y="506"/>
                </a:lnTo>
                <a:lnTo>
                  <a:pt x="550" y="504"/>
                </a:lnTo>
                <a:lnTo>
                  <a:pt x="552" y="501"/>
                </a:lnTo>
                <a:lnTo>
                  <a:pt x="554" y="497"/>
                </a:lnTo>
                <a:lnTo>
                  <a:pt x="556" y="493"/>
                </a:lnTo>
                <a:lnTo>
                  <a:pt x="558" y="489"/>
                </a:lnTo>
                <a:lnTo>
                  <a:pt x="560" y="484"/>
                </a:lnTo>
                <a:lnTo>
                  <a:pt x="562" y="479"/>
                </a:lnTo>
                <a:lnTo>
                  <a:pt x="564" y="474"/>
                </a:lnTo>
                <a:lnTo>
                  <a:pt x="566" y="468"/>
                </a:lnTo>
                <a:lnTo>
                  <a:pt x="568" y="462"/>
                </a:lnTo>
                <a:lnTo>
                  <a:pt x="570" y="456"/>
                </a:lnTo>
                <a:lnTo>
                  <a:pt x="572" y="449"/>
                </a:lnTo>
                <a:lnTo>
                  <a:pt x="574" y="442"/>
                </a:lnTo>
                <a:lnTo>
                  <a:pt x="576" y="434"/>
                </a:lnTo>
                <a:lnTo>
                  <a:pt x="578" y="427"/>
                </a:lnTo>
                <a:lnTo>
                  <a:pt x="580" y="419"/>
                </a:lnTo>
                <a:lnTo>
                  <a:pt x="582" y="410"/>
                </a:lnTo>
                <a:lnTo>
                  <a:pt x="584" y="402"/>
                </a:lnTo>
                <a:lnTo>
                  <a:pt x="586" y="393"/>
                </a:lnTo>
                <a:lnTo>
                  <a:pt x="588" y="384"/>
                </a:lnTo>
                <a:lnTo>
                  <a:pt x="590" y="375"/>
                </a:lnTo>
                <a:lnTo>
                  <a:pt x="592" y="366"/>
                </a:lnTo>
                <a:lnTo>
                  <a:pt x="594" y="356"/>
                </a:lnTo>
                <a:lnTo>
                  <a:pt x="596" y="346"/>
                </a:lnTo>
                <a:lnTo>
                  <a:pt x="598" y="337"/>
                </a:lnTo>
                <a:lnTo>
                  <a:pt x="600" y="327"/>
                </a:lnTo>
                <a:lnTo>
                  <a:pt x="602" y="316"/>
                </a:lnTo>
                <a:lnTo>
                  <a:pt x="604" y="306"/>
                </a:lnTo>
                <a:lnTo>
                  <a:pt x="606" y="296"/>
                </a:lnTo>
                <a:lnTo>
                  <a:pt x="608" y="286"/>
                </a:lnTo>
                <a:lnTo>
                  <a:pt x="610" y="275"/>
                </a:lnTo>
                <a:lnTo>
                  <a:pt x="612" y="265"/>
                </a:lnTo>
                <a:lnTo>
                  <a:pt x="614" y="254"/>
                </a:lnTo>
                <a:lnTo>
                  <a:pt x="616" y="244"/>
                </a:lnTo>
                <a:lnTo>
                  <a:pt x="618" y="233"/>
                </a:lnTo>
                <a:lnTo>
                  <a:pt x="620" y="223"/>
                </a:lnTo>
                <a:lnTo>
                  <a:pt x="622" y="213"/>
                </a:lnTo>
                <a:lnTo>
                  <a:pt x="624" y="202"/>
                </a:lnTo>
                <a:lnTo>
                  <a:pt x="626" y="192"/>
                </a:lnTo>
                <a:lnTo>
                  <a:pt x="628" y="182"/>
                </a:lnTo>
                <a:lnTo>
                  <a:pt x="630" y="172"/>
                </a:lnTo>
                <a:lnTo>
                  <a:pt x="632" y="162"/>
                </a:lnTo>
                <a:lnTo>
                  <a:pt x="634" y="153"/>
                </a:lnTo>
                <a:lnTo>
                  <a:pt x="636" y="143"/>
                </a:lnTo>
                <a:lnTo>
                  <a:pt x="638" y="134"/>
                </a:lnTo>
                <a:lnTo>
                  <a:pt x="640" y="125"/>
                </a:lnTo>
                <a:lnTo>
                  <a:pt x="642" y="116"/>
                </a:lnTo>
                <a:lnTo>
                  <a:pt x="644" y="107"/>
                </a:lnTo>
                <a:lnTo>
                  <a:pt x="646" y="99"/>
                </a:lnTo>
                <a:lnTo>
                  <a:pt x="648" y="91"/>
                </a:lnTo>
                <a:lnTo>
                  <a:pt x="650" y="83"/>
                </a:lnTo>
                <a:lnTo>
                  <a:pt x="652" y="76"/>
                </a:lnTo>
                <a:lnTo>
                  <a:pt x="654" y="68"/>
                </a:lnTo>
                <a:lnTo>
                  <a:pt x="656" y="61"/>
                </a:lnTo>
                <a:lnTo>
                  <a:pt x="658" y="55"/>
                </a:lnTo>
                <a:lnTo>
                  <a:pt x="660" y="48"/>
                </a:lnTo>
                <a:lnTo>
                  <a:pt x="662" y="43"/>
                </a:lnTo>
                <a:lnTo>
                  <a:pt x="664" y="37"/>
                </a:lnTo>
                <a:lnTo>
                  <a:pt x="666" y="32"/>
                </a:lnTo>
                <a:lnTo>
                  <a:pt x="668" y="27"/>
                </a:lnTo>
                <a:lnTo>
                  <a:pt x="670" y="23"/>
                </a:lnTo>
                <a:lnTo>
                  <a:pt x="672" y="18"/>
                </a:lnTo>
                <a:lnTo>
                  <a:pt x="674" y="15"/>
                </a:lnTo>
                <a:lnTo>
                  <a:pt x="676" y="12"/>
                </a:lnTo>
                <a:lnTo>
                  <a:pt x="678" y="9"/>
                </a:lnTo>
                <a:lnTo>
                  <a:pt x="680" y="6"/>
                </a:lnTo>
                <a:lnTo>
                  <a:pt x="682" y="4"/>
                </a:lnTo>
                <a:lnTo>
                  <a:pt x="684" y="3"/>
                </a:lnTo>
                <a:lnTo>
                  <a:pt x="686" y="1"/>
                </a:lnTo>
                <a:lnTo>
                  <a:pt x="688" y="1"/>
                </a:lnTo>
                <a:lnTo>
                  <a:pt x="690" y="0"/>
                </a:lnTo>
                <a:lnTo>
                  <a:pt x="692" y="0"/>
                </a:lnTo>
                <a:lnTo>
                  <a:pt x="694" y="1"/>
                </a:lnTo>
                <a:lnTo>
                  <a:pt x="696" y="2"/>
                </a:lnTo>
                <a:lnTo>
                  <a:pt x="698" y="3"/>
                </a:lnTo>
                <a:lnTo>
                  <a:pt x="700" y="5"/>
                </a:lnTo>
                <a:lnTo>
                  <a:pt x="702" y="7"/>
                </a:lnTo>
                <a:lnTo>
                  <a:pt x="704" y="10"/>
                </a:lnTo>
                <a:lnTo>
                  <a:pt x="706" y="13"/>
                </a:lnTo>
                <a:lnTo>
                  <a:pt x="708" y="16"/>
                </a:lnTo>
                <a:lnTo>
                  <a:pt x="710" y="20"/>
                </a:lnTo>
                <a:lnTo>
                  <a:pt x="712" y="24"/>
                </a:lnTo>
                <a:lnTo>
                  <a:pt x="714" y="29"/>
                </a:lnTo>
                <a:lnTo>
                  <a:pt x="716" y="34"/>
                </a:lnTo>
                <a:lnTo>
                  <a:pt x="718" y="39"/>
                </a:lnTo>
                <a:lnTo>
                  <a:pt x="720" y="45"/>
                </a:lnTo>
                <a:lnTo>
                  <a:pt x="722" y="51"/>
                </a:lnTo>
                <a:lnTo>
                  <a:pt x="724" y="58"/>
                </a:lnTo>
                <a:lnTo>
                  <a:pt x="726" y="64"/>
                </a:lnTo>
                <a:lnTo>
                  <a:pt x="728" y="72"/>
                </a:lnTo>
                <a:lnTo>
                  <a:pt x="730" y="79"/>
                </a:lnTo>
                <a:lnTo>
                  <a:pt x="732" y="87"/>
                </a:lnTo>
                <a:lnTo>
                  <a:pt x="734" y="95"/>
                </a:lnTo>
                <a:lnTo>
                  <a:pt x="736" y="103"/>
                </a:lnTo>
                <a:lnTo>
                  <a:pt x="738" y="111"/>
                </a:lnTo>
                <a:lnTo>
                  <a:pt x="740" y="120"/>
                </a:lnTo>
                <a:lnTo>
                  <a:pt x="742" y="129"/>
                </a:lnTo>
                <a:lnTo>
                  <a:pt x="744" y="138"/>
                </a:lnTo>
                <a:lnTo>
                  <a:pt x="746" y="147"/>
                </a:lnTo>
                <a:lnTo>
                  <a:pt x="748" y="157"/>
                </a:lnTo>
                <a:lnTo>
                  <a:pt x="750" y="167"/>
                </a:lnTo>
                <a:lnTo>
                  <a:pt x="752" y="177"/>
                </a:lnTo>
                <a:lnTo>
                  <a:pt x="754" y="187"/>
                </a:lnTo>
                <a:lnTo>
                  <a:pt x="756" y="197"/>
                </a:lnTo>
                <a:lnTo>
                  <a:pt x="758" y="207"/>
                </a:lnTo>
                <a:lnTo>
                  <a:pt x="760" y="217"/>
                </a:lnTo>
                <a:lnTo>
                  <a:pt x="762" y="228"/>
                </a:lnTo>
                <a:lnTo>
                  <a:pt x="764" y="238"/>
                </a:lnTo>
                <a:lnTo>
                  <a:pt x="766" y="248"/>
                </a:lnTo>
                <a:lnTo>
                  <a:pt x="768" y="259"/>
                </a:lnTo>
                <a:lnTo>
                  <a:pt x="770" y="269"/>
                </a:lnTo>
                <a:lnTo>
                  <a:pt x="772" y="280"/>
                </a:lnTo>
                <a:lnTo>
                  <a:pt x="774" y="290"/>
                </a:lnTo>
                <a:lnTo>
                  <a:pt x="776" y="301"/>
                </a:lnTo>
                <a:lnTo>
                  <a:pt x="778" y="311"/>
                </a:lnTo>
                <a:lnTo>
                  <a:pt x="780" y="321"/>
                </a:lnTo>
                <a:lnTo>
                  <a:pt x="782" y="331"/>
                </a:lnTo>
                <a:lnTo>
                  <a:pt x="784" y="341"/>
                </a:lnTo>
                <a:lnTo>
                  <a:pt x="786" y="351"/>
                </a:lnTo>
                <a:lnTo>
                  <a:pt x="788" y="360"/>
                </a:lnTo>
                <a:lnTo>
                  <a:pt x="790" y="370"/>
                </a:lnTo>
                <a:lnTo>
                  <a:pt x="792" y="379"/>
                </a:lnTo>
                <a:lnTo>
                  <a:pt x="794" y="388"/>
                </a:lnTo>
                <a:lnTo>
                  <a:pt x="796" y="397"/>
                </a:lnTo>
                <a:lnTo>
                  <a:pt x="798" y="406"/>
                </a:lnTo>
                <a:lnTo>
                  <a:pt x="800" y="414"/>
                </a:lnTo>
                <a:lnTo>
                  <a:pt x="802" y="422"/>
                </a:lnTo>
                <a:lnTo>
                  <a:pt x="804" y="430"/>
                </a:lnTo>
                <a:lnTo>
                  <a:pt x="806" y="438"/>
                </a:lnTo>
                <a:lnTo>
                  <a:pt x="808" y="445"/>
                </a:lnTo>
                <a:lnTo>
                  <a:pt x="810" y="452"/>
                </a:lnTo>
                <a:lnTo>
                  <a:pt x="812" y="459"/>
                </a:lnTo>
                <a:lnTo>
                  <a:pt x="814" y="465"/>
                </a:lnTo>
                <a:lnTo>
                  <a:pt x="816" y="471"/>
                </a:lnTo>
                <a:lnTo>
                  <a:pt x="818" y="477"/>
                </a:lnTo>
                <a:lnTo>
                  <a:pt x="820" y="482"/>
                </a:lnTo>
                <a:lnTo>
                  <a:pt x="822" y="487"/>
                </a:lnTo>
                <a:lnTo>
                  <a:pt x="824" y="491"/>
                </a:lnTo>
                <a:lnTo>
                  <a:pt x="826" y="495"/>
                </a:lnTo>
                <a:lnTo>
                  <a:pt x="828" y="499"/>
                </a:lnTo>
                <a:lnTo>
                  <a:pt x="830" y="502"/>
                </a:lnTo>
                <a:lnTo>
                  <a:pt x="832" y="505"/>
                </a:lnTo>
                <a:lnTo>
                  <a:pt x="834" y="508"/>
                </a:lnTo>
                <a:lnTo>
                  <a:pt x="836" y="510"/>
                </a:lnTo>
                <a:lnTo>
                  <a:pt x="838" y="511"/>
                </a:lnTo>
                <a:lnTo>
                  <a:pt x="840" y="512"/>
                </a:lnTo>
                <a:lnTo>
                  <a:pt x="842" y="513"/>
                </a:lnTo>
                <a:lnTo>
                  <a:pt x="844" y="514"/>
                </a:lnTo>
                <a:lnTo>
                  <a:pt x="846" y="514"/>
                </a:lnTo>
                <a:lnTo>
                  <a:pt x="848" y="513"/>
                </a:lnTo>
                <a:lnTo>
                  <a:pt x="850" y="512"/>
                </a:lnTo>
                <a:lnTo>
                  <a:pt x="852" y="511"/>
                </a:lnTo>
                <a:lnTo>
                  <a:pt x="854" y="509"/>
                </a:lnTo>
                <a:lnTo>
                  <a:pt x="856" y="507"/>
                </a:lnTo>
                <a:lnTo>
                  <a:pt x="858" y="504"/>
                </a:lnTo>
                <a:lnTo>
                  <a:pt x="860" y="501"/>
                </a:lnTo>
                <a:lnTo>
                  <a:pt x="862" y="498"/>
                </a:lnTo>
                <a:lnTo>
                  <a:pt x="864" y="494"/>
                </a:lnTo>
                <a:lnTo>
                  <a:pt x="866" y="490"/>
                </a:lnTo>
                <a:lnTo>
                  <a:pt x="868" y="485"/>
                </a:lnTo>
                <a:lnTo>
                  <a:pt x="870" y="480"/>
                </a:lnTo>
                <a:lnTo>
                  <a:pt x="872" y="475"/>
                </a:lnTo>
                <a:lnTo>
                  <a:pt x="874" y="469"/>
                </a:lnTo>
                <a:lnTo>
                  <a:pt x="876" y="463"/>
                </a:lnTo>
                <a:lnTo>
                  <a:pt x="878" y="457"/>
                </a:lnTo>
                <a:lnTo>
                  <a:pt x="880" y="450"/>
                </a:lnTo>
                <a:lnTo>
                  <a:pt x="882" y="443"/>
                </a:lnTo>
                <a:lnTo>
                  <a:pt x="884" y="436"/>
                </a:lnTo>
                <a:lnTo>
                  <a:pt x="886" y="428"/>
                </a:lnTo>
                <a:lnTo>
                  <a:pt x="888" y="420"/>
                </a:lnTo>
                <a:lnTo>
                  <a:pt x="890" y="412"/>
                </a:lnTo>
                <a:lnTo>
                  <a:pt x="892" y="404"/>
                </a:lnTo>
                <a:lnTo>
                  <a:pt x="894" y="395"/>
                </a:lnTo>
                <a:lnTo>
                  <a:pt x="896" y="386"/>
                </a:lnTo>
                <a:lnTo>
                  <a:pt x="898" y="377"/>
                </a:lnTo>
                <a:lnTo>
                  <a:pt x="900" y="367"/>
                </a:lnTo>
                <a:lnTo>
                  <a:pt x="902" y="358"/>
                </a:lnTo>
                <a:lnTo>
                  <a:pt x="904" y="348"/>
                </a:lnTo>
                <a:lnTo>
                  <a:pt x="906" y="338"/>
                </a:lnTo>
                <a:lnTo>
                  <a:pt x="908" y="328"/>
                </a:lnTo>
                <a:lnTo>
                  <a:pt x="910" y="318"/>
                </a:lnTo>
                <a:lnTo>
                  <a:pt x="912" y="308"/>
                </a:lnTo>
                <a:lnTo>
                  <a:pt x="914" y="298"/>
                </a:lnTo>
                <a:lnTo>
                  <a:pt x="916" y="287"/>
                </a:lnTo>
                <a:lnTo>
                  <a:pt x="918" y="277"/>
                </a:lnTo>
                <a:lnTo>
                  <a:pt x="920" y="267"/>
                </a:lnTo>
                <a:lnTo>
                  <a:pt x="922" y="256"/>
                </a:lnTo>
                <a:lnTo>
                  <a:pt x="924" y="246"/>
                </a:lnTo>
                <a:lnTo>
                  <a:pt x="926" y="235"/>
                </a:lnTo>
                <a:lnTo>
                  <a:pt x="928" y="225"/>
                </a:lnTo>
                <a:lnTo>
                  <a:pt x="930" y="214"/>
                </a:lnTo>
                <a:lnTo>
                  <a:pt x="932" y="204"/>
                </a:lnTo>
                <a:lnTo>
                  <a:pt x="934" y="194"/>
                </a:lnTo>
                <a:lnTo>
                  <a:pt x="936" y="184"/>
                </a:lnTo>
                <a:lnTo>
                  <a:pt x="938" y="174"/>
                </a:lnTo>
                <a:lnTo>
                  <a:pt x="940" y="164"/>
                </a:lnTo>
                <a:lnTo>
                  <a:pt x="942" y="154"/>
                </a:lnTo>
                <a:lnTo>
                  <a:pt x="944" y="145"/>
                </a:lnTo>
                <a:lnTo>
                  <a:pt x="946" y="136"/>
                </a:lnTo>
                <a:lnTo>
                  <a:pt x="948" y="126"/>
                </a:lnTo>
                <a:lnTo>
                  <a:pt x="950" y="118"/>
                </a:lnTo>
                <a:lnTo>
                  <a:pt x="952" y="109"/>
                </a:lnTo>
                <a:lnTo>
                  <a:pt x="954" y="101"/>
                </a:lnTo>
                <a:lnTo>
                  <a:pt x="956" y="92"/>
                </a:lnTo>
                <a:lnTo>
                  <a:pt x="958" y="84"/>
                </a:lnTo>
                <a:lnTo>
                  <a:pt x="960" y="77"/>
                </a:lnTo>
                <a:lnTo>
                  <a:pt x="962" y="70"/>
                </a:lnTo>
                <a:lnTo>
                  <a:pt x="964" y="63"/>
                </a:lnTo>
                <a:lnTo>
                  <a:pt x="966" y="56"/>
                </a:lnTo>
                <a:lnTo>
                  <a:pt x="968" y="50"/>
                </a:lnTo>
                <a:lnTo>
                  <a:pt x="970" y="44"/>
                </a:lnTo>
                <a:lnTo>
                  <a:pt x="972" y="38"/>
                </a:lnTo>
                <a:lnTo>
                  <a:pt x="974" y="33"/>
                </a:lnTo>
                <a:lnTo>
                  <a:pt x="976" y="28"/>
                </a:lnTo>
                <a:lnTo>
                  <a:pt x="978" y="23"/>
                </a:lnTo>
                <a:lnTo>
                  <a:pt x="980" y="19"/>
                </a:lnTo>
                <a:lnTo>
                  <a:pt x="982" y="15"/>
                </a:lnTo>
                <a:lnTo>
                  <a:pt x="984" y="12"/>
                </a:lnTo>
                <a:lnTo>
                  <a:pt x="986" y="9"/>
                </a:lnTo>
                <a:lnTo>
                  <a:pt x="988" y="7"/>
                </a:lnTo>
                <a:lnTo>
                  <a:pt x="990" y="5"/>
                </a:lnTo>
                <a:lnTo>
                  <a:pt x="992" y="3"/>
                </a:lnTo>
                <a:lnTo>
                  <a:pt x="994" y="2"/>
                </a:lnTo>
                <a:lnTo>
                  <a:pt x="996" y="1"/>
                </a:lnTo>
                <a:lnTo>
                  <a:pt x="998" y="0"/>
                </a:lnTo>
                <a:lnTo>
                  <a:pt x="1000" y="0"/>
                </a:lnTo>
                <a:lnTo>
                  <a:pt x="1002" y="1"/>
                </a:lnTo>
                <a:lnTo>
                  <a:pt x="1004" y="2"/>
                </a:lnTo>
                <a:lnTo>
                  <a:pt x="1006" y="3"/>
                </a:lnTo>
                <a:lnTo>
                  <a:pt x="1008" y="5"/>
                </a:lnTo>
                <a:lnTo>
                  <a:pt x="1010" y="7"/>
                </a:lnTo>
                <a:lnTo>
                  <a:pt x="1012" y="9"/>
                </a:lnTo>
                <a:lnTo>
                  <a:pt x="1014" y="12"/>
                </a:lnTo>
                <a:lnTo>
                  <a:pt x="1016" y="16"/>
                </a:lnTo>
                <a:lnTo>
                  <a:pt x="1018" y="20"/>
                </a:lnTo>
                <a:lnTo>
                  <a:pt x="1020" y="24"/>
                </a:lnTo>
                <a:lnTo>
                  <a:pt x="1022" y="28"/>
                </a:lnTo>
                <a:lnTo>
                  <a:pt x="1024" y="33"/>
                </a:lnTo>
                <a:lnTo>
                  <a:pt x="1026" y="38"/>
                </a:lnTo>
                <a:lnTo>
                  <a:pt x="1028" y="44"/>
                </a:lnTo>
                <a:lnTo>
                  <a:pt x="1030" y="50"/>
                </a:lnTo>
                <a:lnTo>
                  <a:pt x="1032" y="56"/>
                </a:lnTo>
                <a:lnTo>
                  <a:pt x="1034" y="63"/>
                </a:lnTo>
                <a:lnTo>
                  <a:pt x="1036" y="70"/>
                </a:lnTo>
                <a:lnTo>
                  <a:pt x="1038" y="78"/>
                </a:lnTo>
                <a:lnTo>
                  <a:pt x="1040" y="85"/>
                </a:lnTo>
                <a:lnTo>
                  <a:pt x="1042" y="93"/>
                </a:lnTo>
                <a:lnTo>
                  <a:pt x="1044" y="101"/>
                </a:lnTo>
                <a:lnTo>
                  <a:pt x="1046" y="110"/>
                </a:lnTo>
                <a:lnTo>
                  <a:pt x="1048" y="118"/>
                </a:lnTo>
                <a:lnTo>
                  <a:pt x="1050" y="127"/>
                </a:lnTo>
                <a:lnTo>
                  <a:pt x="1052" y="136"/>
                </a:lnTo>
                <a:lnTo>
                  <a:pt x="1054" y="146"/>
                </a:lnTo>
                <a:lnTo>
                  <a:pt x="1056" y="155"/>
                </a:lnTo>
                <a:lnTo>
                  <a:pt x="1058" y="165"/>
                </a:lnTo>
                <a:lnTo>
                  <a:pt x="1060" y="175"/>
                </a:lnTo>
                <a:lnTo>
                  <a:pt x="1062" y="185"/>
                </a:lnTo>
                <a:lnTo>
                  <a:pt x="1064" y="195"/>
                </a:lnTo>
                <a:lnTo>
                  <a:pt x="1066" y="205"/>
                </a:lnTo>
                <a:lnTo>
                  <a:pt x="1068" y="215"/>
                </a:lnTo>
                <a:lnTo>
                  <a:pt x="1070" y="226"/>
                </a:lnTo>
                <a:lnTo>
                  <a:pt x="1072" y="236"/>
                </a:lnTo>
                <a:lnTo>
                  <a:pt x="1074" y="247"/>
                </a:lnTo>
                <a:lnTo>
                  <a:pt x="1076" y="257"/>
                </a:lnTo>
                <a:lnTo>
                  <a:pt x="1078" y="267"/>
                </a:lnTo>
                <a:lnTo>
                  <a:pt x="1080" y="278"/>
                </a:lnTo>
                <a:lnTo>
                  <a:pt x="1082" y="288"/>
                </a:lnTo>
                <a:lnTo>
                  <a:pt x="1084" y="299"/>
                </a:lnTo>
                <a:lnTo>
                  <a:pt x="1086" y="309"/>
                </a:lnTo>
                <a:lnTo>
                  <a:pt x="1088" y="319"/>
                </a:lnTo>
                <a:lnTo>
                  <a:pt x="1090" y="329"/>
                </a:lnTo>
                <a:lnTo>
                  <a:pt x="1092" y="339"/>
                </a:lnTo>
                <a:lnTo>
                  <a:pt x="1094" y="349"/>
                </a:lnTo>
                <a:lnTo>
                  <a:pt x="1096" y="359"/>
                </a:lnTo>
                <a:lnTo>
                  <a:pt x="1098" y="368"/>
                </a:lnTo>
                <a:lnTo>
                  <a:pt x="1100" y="378"/>
                </a:lnTo>
                <a:lnTo>
                  <a:pt x="1102" y="387"/>
                </a:lnTo>
                <a:lnTo>
                  <a:pt x="1104" y="396"/>
                </a:lnTo>
                <a:lnTo>
                  <a:pt x="1106" y="404"/>
                </a:lnTo>
                <a:lnTo>
                  <a:pt x="1108" y="413"/>
                </a:lnTo>
                <a:lnTo>
                  <a:pt x="1110" y="421"/>
                </a:lnTo>
                <a:lnTo>
                  <a:pt x="1112" y="429"/>
                </a:lnTo>
                <a:lnTo>
                  <a:pt x="1114" y="436"/>
                </a:lnTo>
                <a:lnTo>
                  <a:pt x="1116" y="444"/>
                </a:lnTo>
                <a:lnTo>
                  <a:pt x="1118" y="451"/>
                </a:lnTo>
                <a:lnTo>
                  <a:pt x="1120" y="458"/>
                </a:lnTo>
                <a:lnTo>
                  <a:pt x="1122" y="464"/>
                </a:lnTo>
                <a:lnTo>
                  <a:pt x="1124" y="470"/>
                </a:lnTo>
                <a:lnTo>
                  <a:pt x="1126" y="476"/>
                </a:lnTo>
                <a:lnTo>
                  <a:pt x="1128" y="481"/>
                </a:lnTo>
                <a:lnTo>
                  <a:pt x="1130" y="486"/>
                </a:lnTo>
                <a:lnTo>
                  <a:pt x="1132" y="490"/>
                </a:lnTo>
                <a:lnTo>
                  <a:pt x="1134" y="494"/>
                </a:lnTo>
                <a:lnTo>
                  <a:pt x="1136" y="498"/>
                </a:lnTo>
                <a:lnTo>
                  <a:pt x="1138" y="502"/>
                </a:lnTo>
                <a:lnTo>
                  <a:pt x="1140" y="505"/>
                </a:lnTo>
                <a:lnTo>
                  <a:pt x="1142" y="507"/>
                </a:lnTo>
                <a:lnTo>
                  <a:pt x="1144" y="509"/>
                </a:lnTo>
                <a:lnTo>
                  <a:pt x="1146" y="511"/>
                </a:lnTo>
                <a:lnTo>
                  <a:pt x="1148" y="512"/>
                </a:lnTo>
                <a:lnTo>
                  <a:pt x="1150" y="513"/>
                </a:lnTo>
                <a:lnTo>
                  <a:pt x="1152" y="514"/>
                </a:lnTo>
                <a:lnTo>
                  <a:pt x="1154" y="514"/>
                </a:lnTo>
                <a:lnTo>
                  <a:pt x="1156" y="513"/>
                </a:lnTo>
                <a:lnTo>
                  <a:pt x="1158" y="512"/>
                </a:lnTo>
                <a:lnTo>
                  <a:pt x="1160" y="511"/>
                </a:lnTo>
                <a:lnTo>
                  <a:pt x="1162" y="509"/>
                </a:lnTo>
                <a:lnTo>
                  <a:pt x="1164" y="507"/>
                </a:lnTo>
                <a:lnTo>
                  <a:pt x="1166" y="505"/>
                </a:lnTo>
                <a:lnTo>
                  <a:pt x="1168" y="502"/>
                </a:lnTo>
                <a:lnTo>
                  <a:pt x="1170" y="499"/>
                </a:lnTo>
                <a:lnTo>
                  <a:pt x="1172" y="495"/>
                </a:lnTo>
                <a:lnTo>
                  <a:pt x="1174" y="491"/>
                </a:lnTo>
                <a:lnTo>
                  <a:pt x="1176" y="486"/>
                </a:lnTo>
                <a:lnTo>
                  <a:pt x="1178" y="481"/>
                </a:lnTo>
                <a:lnTo>
                  <a:pt x="1180" y="476"/>
                </a:lnTo>
                <a:lnTo>
                  <a:pt x="1182" y="470"/>
                </a:lnTo>
                <a:lnTo>
                  <a:pt x="1184" y="464"/>
                </a:lnTo>
                <a:lnTo>
                  <a:pt x="1186" y="458"/>
                </a:lnTo>
                <a:lnTo>
                  <a:pt x="1188" y="451"/>
                </a:lnTo>
                <a:lnTo>
                  <a:pt x="1190" y="444"/>
                </a:lnTo>
                <a:lnTo>
                  <a:pt x="1192" y="437"/>
                </a:lnTo>
                <a:lnTo>
                  <a:pt x="1194" y="430"/>
                </a:lnTo>
                <a:lnTo>
                  <a:pt x="1196" y="422"/>
                </a:lnTo>
                <a:lnTo>
                  <a:pt x="1198" y="413"/>
                </a:lnTo>
                <a:lnTo>
                  <a:pt x="1200" y="405"/>
                </a:lnTo>
                <a:lnTo>
                  <a:pt x="1202" y="396"/>
                </a:lnTo>
                <a:lnTo>
                  <a:pt x="1204" y="388"/>
                </a:lnTo>
                <a:lnTo>
                  <a:pt x="1206" y="378"/>
                </a:lnTo>
                <a:lnTo>
                  <a:pt x="1208" y="369"/>
                </a:lnTo>
                <a:lnTo>
                  <a:pt x="1210" y="360"/>
                </a:lnTo>
                <a:lnTo>
                  <a:pt x="1212" y="350"/>
                </a:lnTo>
                <a:lnTo>
                  <a:pt x="1214" y="340"/>
                </a:lnTo>
                <a:lnTo>
                  <a:pt x="1216" y="330"/>
                </a:lnTo>
                <a:lnTo>
                  <a:pt x="1218" y="320"/>
                </a:lnTo>
                <a:lnTo>
                  <a:pt x="1220" y="310"/>
                </a:lnTo>
                <a:lnTo>
                  <a:pt x="1222" y="300"/>
                </a:lnTo>
                <a:lnTo>
                  <a:pt x="1224" y="289"/>
                </a:lnTo>
                <a:lnTo>
                  <a:pt x="1226" y="279"/>
                </a:lnTo>
                <a:lnTo>
                  <a:pt x="1227" y="274"/>
                </a:lnTo>
              </a:path>
            </a:pathLst>
          </a:custGeom>
          <a:noFill/>
          <a:ln w="3175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77" name="Freeform 163">
            <a:extLst>
              <a:ext uri="{FF2B5EF4-FFF2-40B4-BE49-F238E27FC236}">
                <a16:creationId xmlns:a16="http://schemas.microsoft.com/office/drawing/2014/main" id="{74BE0358-53CE-4895-A904-D9BDD8DA84CA}"/>
              </a:ext>
            </a:extLst>
          </p:cNvPr>
          <p:cNvSpPr>
            <a:spLocks/>
          </p:cNvSpPr>
          <p:nvPr/>
        </p:nvSpPr>
        <p:spPr bwMode="auto">
          <a:xfrm>
            <a:off x="1104900" y="4913313"/>
            <a:ext cx="6267450" cy="1517650"/>
          </a:xfrm>
          <a:custGeom>
            <a:avLst/>
            <a:gdLst>
              <a:gd name="T0" fmla="*/ 2147483646 w 1227"/>
              <a:gd name="T1" fmla="*/ 2147483646 h 514"/>
              <a:gd name="T2" fmla="*/ 2147483646 w 1227"/>
              <a:gd name="T3" fmla="*/ 2147483646 h 514"/>
              <a:gd name="T4" fmla="*/ 2147483646 w 1227"/>
              <a:gd name="T5" fmla="*/ 2147483646 h 514"/>
              <a:gd name="T6" fmla="*/ 2147483646 w 1227"/>
              <a:gd name="T7" fmla="*/ 2147483646 h 514"/>
              <a:gd name="T8" fmla="*/ 2147483646 w 1227"/>
              <a:gd name="T9" fmla="*/ 2147483646 h 514"/>
              <a:gd name="T10" fmla="*/ 2147483646 w 1227"/>
              <a:gd name="T11" fmla="*/ 2147483646 h 514"/>
              <a:gd name="T12" fmla="*/ 2147483646 w 1227"/>
              <a:gd name="T13" fmla="*/ 2147483646 h 514"/>
              <a:gd name="T14" fmla="*/ 2147483646 w 1227"/>
              <a:gd name="T15" fmla="*/ 2147483646 h 514"/>
              <a:gd name="T16" fmla="*/ 2147483646 w 1227"/>
              <a:gd name="T17" fmla="*/ 2147483646 h 514"/>
              <a:gd name="T18" fmla="*/ 2147483646 w 1227"/>
              <a:gd name="T19" fmla="*/ 2147483646 h 514"/>
              <a:gd name="T20" fmla="*/ 2147483646 w 1227"/>
              <a:gd name="T21" fmla="*/ 2147483646 h 514"/>
              <a:gd name="T22" fmla="*/ 2147483646 w 1227"/>
              <a:gd name="T23" fmla="*/ 2147483646 h 514"/>
              <a:gd name="T24" fmla="*/ 2147483646 w 1227"/>
              <a:gd name="T25" fmla="*/ 2147483646 h 514"/>
              <a:gd name="T26" fmla="*/ 2147483646 w 1227"/>
              <a:gd name="T27" fmla="*/ 2147483646 h 514"/>
              <a:gd name="T28" fmla="*/ 2147483646 w 1227"/>
              <a:gd name="T29" fmla="*/ 2147483646 h 514"/>
              <a:gd name="T30" fmla="*/ 2147483646 w 1227"/>
              <a:gd name="T31" fmla="*/ 2147483646 h 514"/>
              <a:gd name="T32" fmla="*/ 2147483646 w 1227"/>
              <a:gd name="T33" fmla="*/ 2147483646 h 514"/>
              <a:gd name="T34" fmla="*/ 2147483646 w 1227"/>
              <a:gd name="T35" fmla="*/ 2147483646 h 514"/>
              <a:gd name="T36" fmla="*/ 2147483646 w 1227"/>
              <a:gd name="T37" fmla="*/ 2147483646 h 514"/>
              <a:gd name="T38" fmla="*/ 2147483646 w 1227"/>
              <a:gd name="T39" fmla="*/ 2147483646 h 514"/>
              <a:gd name="T40" fmla="*/ 2147483646 w 1227"/>
              <a:gd name="T41" fmla="*/ 2147483646 h 514"/>
              <a:gd name="T42" fmla="*/ 2147483646 w 1227"/>
              <a:gd name="T43" fmla="*/ 2147483646 h 514"/>
              <a:gd name="T44" fmla="*/ 2147483646 w 1227"/>
              <a:gd name="T45" fmla="*/ 2147483646 h 514"/>
              <a:gd name="T46" fmla="*/ 2147483646 w 1227"/>
              <a:gd name="T47" fmla="*/ 2147483646 h 514"/>
              <a:gd name="T48" fmla="*/ 2147483646 w 1227"/>
              <a:gd name="T49" fmla="*/ 2147483646 h 514"/>
              <a:gd name="T50" fmla="*/ 2147483646 w 1227"/>
              <a:gd name="T51" fmla="*/ 2147483646 h 514"/>
              <a:gd name="T52" fmla="*/ 2147483646 w 1227"/>
              <a:gd name="T53" fmla="*/ 2147483646 h 514"/>
              <a:gd name="T54" fmla="*/ 2147483646 w 1227"/>
              <a:gd name="T55" fmla="*/ 2147483646 h 514"/>
              <a:gd name="T56" fmla="*/ 2147483646 w 1227"/>
              <a:gd name="T57" fmla="*/ 2147483646 h 514"/>
              <a:gd name="T58" fmla="*/ 2147483646 w 1227"/>
              <a:gd name="T59" fmla="*/ 2147483646 h 514"/>
              <a:gd name="T60" fmla="*/ 2147483646 w 1227"/>
              <a:gd name="T61" fmla="*/ 2147483646 h 514"/>
              <a:gd name="T62" fmla="*/ 2147483646 w 1227"/>
              <a:gd name="T63" fmla="*/ 2147483646 h 514"/>
              <a:gd name="T64" fmla="*/ 2147483646 w 1227"/>
              <a:gd name="T65" fmla="*/ 2147483646 h 514"/>
              <a:gd name="T66" fmla="*/ 2147483646 w 1227"/>
              <a:gd name="T67" fmla="*/ 2147483646 h 514"/>
              <a:gd name="T68" fmla="*/ 2147483646 w 1227"/>
              <a:gd name="T69" fmla="*/ 2147483646 h 514"/>
              <a:gd name="T70" fmla="*/ 2147483646 w 1227"/>
              <a:gd name="T71" fmla="*/ 2147483646 h 514"/>
              <a:gd name="T72" fmla="*/ 2147483646 w 1227"/>
              <a:gd name="T73" fmla="*/ 2147483646 h 514"/>
              <a:gd name="T74" fmla="*/ 2147483646 w 1227"/>
              <a:gd name="T75" fmla="*/ 2147483646 h 514"/>
              <a:gd name="T76" fmla="*/ 2147483646 w 1227"/>
              <a:gd name="T77" fmla="*/ 2147483646 h 514"/>
              <a:gd name="T78" fmla="*/ 2147483646 w 1227"/>
              <a:gd name="T79" fmla="*/ 2147483646 h 514"/>
              <a:gd name="T80" fmla="*/ 2147483646 w 1227"/>
              <a:gd name="T81" fmla="*/ 2147483646 h 514"/>
              <a:gd name="T82" fmla="*/ 2147483646 w 1227"/>
              <a:gd name="T83" fmla="*/ 2147483646 h 514"/>
              <a:gd name="T84" fmla="*/ 2147483646 w 1227"/>
              <a:gd name="T85" fmla="*/ 2147483646 h 514"/>
              <a:gd name="T86" fmla="*/ 2147483646 w 1227"/>
              <a:gd name="T87" fmla="*/ 2147483646 h 514"/>
              <a:gd name="T88" fmla="*/ 2147483646 w 1227"/>
              <a:gd name="T89" fmla="*/ 2147483646 h 514"/>
              <a:gd name="T90" fmla="*/ 2147483646 w 1227"/>
              <a:gd name="T91" fmla="*/ 2147483646 h 514"/>
              <a:gd name="T92" fmla="*/ 2147483646 w 1227"/>
              <a:gd name="T93" fmla="*/ 2147483646 h 514"/>
              <a:gd name="T94" fmla="*/ 2147483646 w 1227"/>
              <a:gd name="T95" fmla="*/ 2147483646 h 514"/>
              <a:gd name="T96" fmla="*/ 2147483646 w 1227"/>
              <a:gd name="T97" fmla="*/ 2147483646 h 514"/>
              <a:gd name="T98" fmla="*/ 2147483646 w 1227"/>
              <a:gd name="T99" fmla="*/ 2147483646 h 514"/>
              <a:gd name="T100" fmla="*/ 2147483646 w 1227"/>
              <a:gd name="T101" fmla="*/ 2147483646 h 514"/>
              <a:gd name="T102" fmla="*/ 2147483646 w 1227"/>
              <a:gd name="T103" fmla="*/ 2147483646 h 514"/>
              <a:gd name="T104" fmla="*/ 2147483646 w 1227"/>
              <a:gd name="T105" fmla="*/ 2147483646 h 514"/>
              <a:gd name="T106" fmla="*/ 2147483646 w 1227"/>
              <a:gd name="T107" fmla="*/ 2147483646 h 514"/>
              <a:gd name="T108" fmla="*/ 2147483646 w 1227"/>
              <a:gd name="T109" fmla="*/ 2147483646 h 514"/>
              <a:gd name="T110" fmla="*/ 2147483646 w 1227"/>
              <a:gd name="T111" fmla="*/ 2147483646 h 514"/>
              <a:gd name="T112" fmla="*/ 2147483646 w 1227"/>
              <a:gd name="T113" fmla="*/ 2147483646 h 514"/>
              <a:gd name="T114" fmla="*/ 2147483646 w 1227"/>
              <a:gd name="T115" fmla="*/ 2147483646 h 514"/>
              <a:gd name="T116" fmla="*/ 2147483646 w 1227"/>
              <a:gd name="T117" fmla="*/ 2147483646 h 514"/>
              <a:gd name="T118" fmla="*/ 2147483646 w 1227"/>
              <a:gd name="T119" fmla="*/ 2147483646 h 514"/>
              <a:gd name="T120" fmla="*/ 2147483646 w 1227"/>
              <a:gd name="T121" fmla="*/ 2147483646 h 514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1227"/>
              <a:gd name="T184" fmla="*/ 0 h 514"/>
              <a:gd name="T185" fmla="*/ 1227 w 1227"/>
              <a:gd name="T186" fmla="*/ 514 h 514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1227" h="514">
                <a:moveTo>
                  <a:pt x="0" y="1"/>
                </a:moveTo>
                <a:lnTo>
                  <a:pt x="2" y="2"/>
                </a:lnTo>
                <a:lnTo>
                  <a:pt x="4" y="3"/>
                </a:lnTo>
                <a:lnTo>
                  <a:pt x="6" y="5"/>
                </a:lnTo>
                <a:lnTo>
                  <a:pt x="8" y="7"/>
                </a:lnTo>
                <a:lnTo>
                  <a:pt x="10" y="10"/>
                </a:lnTo>
                <a:lnTo>
                  <a:pt x="12" y="13"/>
                </a:lnTo>
                <a:lnTo>
                  <a:pt x="14" y="16"/>
                </a:lnTo>
                <a:lnTo>
                  <a:pt x="16" y="20"/>
                </a:lnTo>
                <a:lnTo>
                  <a:pt x="18" y="24"/>
                </a:lnTo>
                <a:lnTo>
                  <a:pt x="20" y="29"/>
                </a:lnTo>
                <a:lnTo>
                  <a:pt x="22" y="34"/>
                </a:lnTo>
                <a:lnTo>
                  <a:pt x="24" y="39"/>
                </a:lnTo>
                <a:lnTo>
                  <a:pt x="26" y="45"/>
                </a:lnTo>
                <a:lnTo>
                  <a:pt x="28" y="51"/>
                </a:lnTo>
                <a:lnTo>
                  <a:pt x="30" y="57"/>
                </a:lnTo>
                <a:lnTo>
                  <a:pt x="32" y="64"/>
                </a:lnTo>
                <a:lnTo>
                  <a:pt x="34" y="71"/>
                </a:lnTo>
                <a:lnTo>
                  <a:pt x="36" y="78"/>
                </a:lnTo>
                <a:lnTo>
                  <a:pt x="38" y="86"/>
                </a:lnTo>
                <a:lnTo>
                  <a:pt x="40" y="94"/>
                </a:lnTo>
                <a:lnTo>
                  <a:pt x="42" y="102"/>
                </a:lnTo>
                <a:lnTo>
                  <a:pt x="44" y="110"/>
                </a:lnTo>
                <a:lnTo>
                  <a:pt x="46" y="119"/>
                </a:lnTo>
                <a:lnTo>
                  <a:pt x="48" y="128"/>
                </a:lnTo>
                <a:lnTo>
                  <a:pt x="50" y="137"/>
                </a:lnTo>
                <a:lnTo>
                  <a:pt x="52" y="147"/>
                </a:lnTo>
                <a:lnTo>
                  <a:pt x="54" y="156"/>
                </a:lnTo>
                <a:lnTo>
                  <a:pt x="56" y="166"/>
                </a:lnTo>
                <a:lnTo>
                  <a:pt x="58" y="176"/>
                </a:lnTo>
                <a:lnTo>
                  <a:pt x="60" y="186"/>
                </a:lnTo>
                <a:lnTo>
                  <a:pt x="62" y="196"/>
                </a:lnTo>
                <a:lnTo>
                  <a:pt x="64" y="206"/>
                </a:lnTo>
                <a:lnTo>
                  <a:pt x="66" y="216"/>
                </a:lnTo>
                <a:lnTo>
                  <a:pt x="68" y="227"/>
                </a:lnTo>
                <a:lnTo>
                  <a:pt x="70" y="237"/>
                </a:lnTo>
                <a:lnTo>
                  <a:pt x="72" y="247"/>
                </a:lnTo>
                <a:lnTo>
                  <a:pt x="74" y="258"/>
                </a:lnTo>
                <a:lnTo>
                  <a:pt x="76" y="268"/>
                </a:lnTo>
                <a:lnTo>
                  <a:pt x="78" y="279"/>
                </a:lnTo>
                <a:lnTo>
                  <a:pt x="80" y="289"/>
                </a:lnTo>
                <a:lnTo>
                  <a:pt x="82" y="300"/>
                </a:lnTo>
                <a:lnTo>
                  <a:pt x="84" y="310"/>
                </a:lnTo>
                <a:lnTo>
                  <a:pt x="86" y="320"/>
                </a:lnTo>
                <a:lnTo>
                  <a:pt x="88" y="330"/>
                </a:lnTo>
                <a:lnTo>
                  <a:pt x="90" y="340"/>
                </a:lnTo>
                <a:lnTo>
                  <a:pt x="92" y="350"/>
                </a:lnTo>
                <a:lnTo>
                  <a:pt x="94" y="360"/>
                </a:lnTo>
                <a:lnTo>
                  <a:pt x="96" y="369"/>
                </a:lnTo>
                <a:lnTo>
                  <a:pt x="98" y="378"/>
                </a:lnTo>
                <a:lnTo>
                  <a:pt x="100" y="387"/>
                </a:lnTo>
                <a:lnTo>
                  <a:pt x="102" y="396"/>
                </a:lnTo>
                <a:lnTo>
                  <a:pt x="104" y="405"/>
                </a:lnTo>
                <a:lnTo>
                  <a:pt x="106" y="413"/>
                </a:lnTo>
                <a:lnTo>
                  <a:pt x="108" y="422"/>
                </a:lnTo>
                <a:lnTo>
                  <a:pt x="110" y="429"/>
                </a:lnTo>
                <a:lnTo>
                  <a:pt x="112" y="437"/>
                </a:lnTo>
                <a:lnTo>
                  <a:pt x="114" y="444"/>
                </a:lnTo>
                <a:lnTo>
                  <a:pt x="116" y="451"/>
                </a:lnTo>
                <a:lnTo>
                  <a:pt x="118" y="458"/>
                </a:lnTo>
                <a:lnTo>
                  <a:pt x="120" y="464"/>
                </a:lnTo>
                <a:lnTo>
                  <a:pt x="122" y="470"/>
                </a:lnTo>
                <a:lnTo>
                  <a:pt x="124" y="476"/>
                </a:lnTo>
                <a:lnTo>
                  <a:pt x="126" y="481"/>
                </a:lnTo>
                <a:lnTo>
                  <a:pt x="128" y="486"/>
                </a:lnTo>
                <a:lnTo>
                  <a:pt x="130" y="491"/>
                </a:lnTo>
                <a:lnTo>
                  <a:pt x="132" y="495"/>
                </a:lnTo>
                <a:lnTo>
                  <a:pt x="134" y="499"/>
                </a:lnTo>
                <a:lnTo>
                  <a:pt x="136" y="502"/>
                </a:lnTo>
                <a:lnTo>
                  <a:pt x="138" y="505"/>
                </a:lnTo>
                <a:lnTo>
                  <a:pt x="140" y="507"/>
                </a:lnTo>
                <a:lnTo>
                  <a:pt x="142" y="509"/>
                </a:lnTo>
                <a:lnTo>
                  <a:pt x="144" y="511"/>
                </a:lnTo>
                <a:lnTo>
                  <a:pt x="146" y="512"/>
                </a:lnTo>
                <a:lnTo>
                  <a:pt x="148" y="513"/>
                </a:lnTo>
                <a:lnTo>
                  <a:pt x="150" y="514"/>
                </a:lnTo>
                <a:lnTo>
                  <a:pt x="152" y="514"/>
                </a:lnTo>
                <a:lnTo>
                  <a:pt x="154" y="513"/>
                </a:lnTo>
                <a:lnTo>
                  <a:pt x="156" y="512"/>
                </a:lnTo>
                <a:lnTo>
                  <a:pt x="158" y="511"/>
                </a:lnTo>
                <a:lnTo>
                  <a:pt x="160" y="509"/>
                </a:lnTo>
                <a:lnTo>
                  <a:pt x="162" y="507"/>
                </a:lnTo>
                <a:lnTo>
                  <a:pt x="164" y="505"/>
                </a:lnTo>
                <a:lnTo>
                  <a:pt x="166" y="502"/>
                </a:lnTo>
                <a:lnTo>
                  <a:pt x="168" y="498"/>
                </a:lnTo>
                <a:lnTo>
                  <a:pt x="170" y="495"/>
                </a:lnTo>
                <a:lnTo>
                  <a:pt x="172" y="490"/>
                </a:lnTo>
                <a:lnTo>
                  <a:pt x="174" y="486"/>
                </a:lnTo>
                <a:lnTo>
                  <a:pt x="176" y="481"/>
                </a:lnTo>
                <a:lnTo>
                  <a:pt x="178" y="476"/>
                </a:lnTo>
                <a:lnTo>
                  <a:pt x="180" y="470"/>
                </a:lnTo>
                <a:lnTo>
                  <a:pt x="182" y="464"/>
                </a:lnTo>
                <a:lnTo>
                  <a:pt x="184" y="458"/>
                </a:lnTo>
                <a:lnTo>
                  <a:pt x="186" y="451"/>
                </a:lnTo>
                <a:lnTo>
                  <a:pt x="188" y="444"/>
                </a:lnTo>
                <a:lnTo>
                  <a:pt x="190" y="437"/>
                </a:lnTo>
                <a:lnTo>
                  <a:pt x="192" y="429"/>
                </a:lnTo>
                <a:lnTo>
                  <a:pt x="194" y="421"/>
                </a:lnTo>
                <a:lnTo>
                  <a:pt x="196" y="413"/>
                </a:lnTo>
                <a:lnTo>
                  <a:pt x="198" y="404"/>
                </a:lnTo>
                <a:lnTo>
                  <a:pt x="200" y="396"/>
                </a:lnTo>
                <a:lnTo>
                  <a:pt x="202" y="387"/>
                </a:lnTo>
                <a:lnTo>
                  <a:pt x="204" y="378"/>
                </a:lnTo>
                <a:lnTo>
                  <a:pt x="206" y="368"/>
                </a:lnTo>
                <a:lnTo>
                  <a:pt x="208" y="359"/>
                </a:lnTo>
                <a:lnTo>
                  <a:pt x="210" y="349"/>
                </a:lnTo>
                <a:lnTo>
                  <a:pt x="212" y="339"/>
                </a:lnTo>
                <a:lnTo>
                  <a:pt x="214" y="329"/>
                </a:lnTo>
                <a:lnTo>
                  <a:pt x="216" y="319"/>
                </a:lnTo>
                <a:lnTo>
                  <a:pt x="218" y="309"/>
                </a:lnTo>
                <a:lnTo>
                  <a:pt x="220" y="299"/>
                </a:lnTo>
                <a:lnTo>
                  <a:pt x="222" y="288"/>
                </a:lnTo>
                <a:lnTo>
                  <a:pt x="224" y="278"/>
                </a:lnTo>
                <a:lnTo>
                  <a:pt x="226" y="268"/>
                </a:lnTo>
                <a:lnTo>
                  <a:pt x="228" y="257"/>
                </a:lnTo>
                <a:lnTo>
                  <a:pt x="230" y="247"/>
                </a:lnTo>
                <a:lnTo>
                  <a:pt x="232" y="236"/>
                </a:lnTo>
                <a:lnTo>
                  <a:pt x="234" y="226"/>
                </a:lnTo>
                <a:lnTo>
                  <a:pt x="236" y="215"/>
                </a:lnTo>
                <a:lnTo>
                  <a:pt x="238" y="205"/>
                </a:lnTo>
                <a:lnTo>
                  <a:pt x="240" y="195"/>
                </a:lnTo>
                <a:lnTo>
                  <a:pt x="242" y="185"/>
                </a:lnTo>
                <a:lnTo>
                  <a:pt x="244" y="175"/>
                </a:lnTo>
                <a:lnTo>
                  <a:pt x="246" y="165"/>
                </a:lnTo>
                <a:lnTo>
                  <a:pt x="248" y="155"/>
                </a:lnTo>
                <a:lnTo>
                  <a:pt x="250" y="146"/>
                </a:lnTo>
                <a:lnTo>
                  <a:pt x="252" y="136"/>
                </a:lnTo>
                <a:lnTo>
                  <a:pt x="254" y="127"/>
                </a:lnTo>
                <a:lnTo>
                  <a:pt x="256" y="118"/>
                </a:lnTo>
                <a:lnTo>
                  <a:pt x="258" y="110"/>
                </a:lnTo>
                <a:lnTo>
                  <a:pt x="260" y="101"/>
                </a:lnTo>
                <a:lnTo>
                  <a:pt x="262" y="93"/>
                </a:lnTo>
                <a:lnTo>
                  <a:pt x="264" y="85"/>
                </a:lnTo>
                <a:lnTo>
                  <a:pt x="266" y="78"/>
                </a:lnTo>
                <a:lnTo>
                  <a:pt x="268" y="70"/>
                </a:lnTo>
                <a:lnTo>
                  <a:pt x="270" y="63"/>
                </a:lnTo>
                <a:lnTo>
                  <a:pt x="272" y="57"/>
                </a:lnTo>
                <a:lnTo>
                  <a:pt x="274" y="50"/>
                </a:lnTo>
                <a:lnTo>
                  <a:pt x="276" y="44"/>
                </a:lnTo>
                <a:lnTo>
                  <a:pt x="278" y="38"/>
                </a:lnTo>
                <a:lnTo>
                  <a:pt x="280" y="33"/>
                </a:lnTo>
                <a:lnTo>
                  <a:pt x="282" y="28"/>
                </a:lnTo>
                <a:lnTo>
                  <a:pt x="284" y="24"/>
                </a:lnTo>
                <a:lnTo>
                  <a:pt x="286" y="20"/>
                </a:lnTo>
                <a:lnTo>
                  <a:pt x="288" y="16"/>
                </a:lnTo>
                <a:lnTo>
                  <a:pt x="290" y="12"/>
                </a:lnTo>
                <a:lnTo>
                  <a:pt x="292" y="9"/>
                </a:lnTo>
                <a:lnTo>
                  <a:pt x="294" y="7"/>
                </a:lnTo>
                <a:lnTo>
                  <a:pt x="296" y="5"/>
                </a:lnTo>
                <a:lnTo>
                  <a:pt x="298" y="3"/>
                </a:lnTo>
                <a:lnTo>
                  <a:pt x="300" y="2"/>
                </a:lnTo>
                <a:lnTo>
                  <a:pt x="302" y="1"/>
                </a:lnTo>
                <a:lnTo>
                  <a:pt x="304" y="0"/>
                </a:lnTo>
                <a:lnTo>
                  <a:pt x="306" y="0"/>
                </a:lnTo>
                <a:lnTo>
                  <a:pt x="308" y="1"/>
                </a:lnTo>
                <a:lnTo>
                  <a:pt x="310" y="2"/>
                </a:lnTo>
                <a:lnTo>
                  <a:pt x="312" y="3"/>
                </a:lnTo>
                <a:lnTo>
                  <a:pt x="314" y="5"/>
                </a:lnTo>
                <a:lnTo>
                  <a:pt x="316" y="7"/>
                </a:lnTo>
                <a:lnTo>
                  <a:pt x="318" y="9"/>
                </a:lnTo>
                <a:lnTo>
                  <a:pt x="320" y="12"/>
                </a:lnTo>
                <a:lnTo>
                  <a:pt x="322" y="15"/>
                </a:lnTo>
                <a:lnTo>
                  <a:pt x="324" y="19"/>
                </a:lnTo>
                <a:lnTo>
                  <a:pt x="326" y="23"/>
                </a:lnTo>
                <a:lnTo>
                  <a:pt x="328" y="28"/>
                </a:lnTo>
                <a:lnTo>
                  <a:pt x="330" y="33"/>
                </a:lnTo>
                <a:lnTo>
                  <a:pt x="332" y="38"/>
                </a:lnTo>
                <a:lnTo>
                  <a:pt x="334" y="44"/>
                </a:lnTo>
                <a:lnTo>
                  <a:pt x="336" y="50"/>
                </a:lnTo>
                <a:lnTo>
                  <a:pt x="338" y="56"/>
                </a:lnTo>
                <a:lnTo>
                  <a:pt x="340" y="63"/>
                </a:lnTo>
                <a:lnTo>
                  <a:pt x="342" y="70"/>
                </a:lnTo>
                <a:lnTo>
                  <a:pt x="344" y="77"/>
                </a:lnTo>
                <a:lnTo>
                  <a:pt x="346" y="84"/>
                </a:lnTo>
                <a:lnTo>
                  <a:pt x="348" y="92"/>
                </a:lnTo>
                <a:lnTo>
                  <a:pt x="350" y="100"/>
                </a:lnTo>
                <a:lnTo>
                  <a:pt x="352" y="109"/>
                </a:lnTo>
                <a:lnTo>
                  <a:pt x="354" y="118"/>
                </a:lnTo>
                <a:lnTo>
                  <a:pt x="356" y="126"/>
                </a:lnTo>
                <a:lnTo>
                  <a:pt x="358" y="136"/>
                </a:lnTo>
                <a:lnTo>
                  <a:pt x="360" y="145"/>
                </a:lnTo>
                <a:lnTo>
                  <a:pt x="362" y="154"/>
                </a:lnTo>
                <a:lnTo>
                  <a:pt x="364" y="164"/>
                </a:lnTo>
                <a:lnTo>
                  <a:pt x="366" y="174"/>
                </a:lnTo>
                <a:lnTo>
                  <a:pt x="368" y="184"/>
                </a:lnTo>
                <a:lnTo>
                  <a:pt x="370" y="194"/>
                </a:lnTo>
                <a:lnTo>
                  <a:pt x="372" y="204"/>
                </a:lnTo>
                <a:lnTo>
                  <a:pt x="374" y="214"/>
                </a:lnTo>
                <a:lnTo>
                  <a:pt x="376" y="225"/>
                </a:lnTo>
                <a:lnTo>
                  <a:pt x="378" y="235"/>
                </a:lnTo>
                <a:lnTo>
                  <a:pt x="380" y="246"/>
                </a:lnTo>
                <a:lnTo>
                  <a:pt x="382" y="256"/>
                </a:lnTo>
                <a:lnTo>
                  <a:pt x="384" y="266"/>
                </a:lnTo>
                <a:lnTo>
                  <a:pt x="386" y="277"/>
                </a:lnTo>
                <a:lnTo>
                  <a:pt x="388" y="287"/>
                </a:lnTo>
                <a:lnTo>
                  <a:pt x="390" y="298"/>
                </a:lnTo>
                <a:lnTo>
                  <a:pt x="392" y="308"/>
                </a:lnTo>
                <a:lnTo>
                  <a:pt x="394" y="318"/>
                </a:lnTo>
                <a:lnTo>
                  <a:pt x="396" y="328"/>
                </a:lnTo>
                <a:lnTo>
                  <a:pt x="398" y="338"/>
                </a:lnTo>
                <a:lnTo>
                  <a:pt x="400" y="348"/>
                </a:lnTo>
                <a:lnTo>
                  <a:pt x="402" y="358"/>
                </a:lnTo>
                <a:lnTo>
                  <a:pt x="404" y="367"/>
                </a:lnTo>
                <a:lnTo>
                  <a:pt x="406" y="377"/>
                </a:lnTo>
                <a:lnTo>
                  <a:pt x="408" y="386"/>
                </a:lnTo>
                <a:lnTo>
                  <a:pt x="410" y="395"/>
                </a:lnTo>
                <a:lnTo>
                  <a:pt x="412" y="403"/>
                </a:lnTo>
                <a:lnTo>
                  <a:pt x="414" y="412"/>
                </a:lnTo>
                <a:lnTo>
                  <a:pt x="416" y="420"/>
                </a:lnTo>
                <a:lnTo>
                  <a:pt x="418" y="428"/>
                </a:lnTo>
                <a:lnTo>
                  <a:pt x="420" y="436"/>
                </a:lnTo>
                <a:lnTo>
                  <a:pt x="422" y="443"/>
                </a:lnTo>
                <a:lnTo>
                  <a:pt x="424" y="450"/>
                </a:lnTo>
                <a:lnTo>
                  <a:pt x="426" y="457"/>
                </a:lnTo>
                <a:lnTo>
                  <a:pt x="428" y="463"/>
                </a:lnTo>
                <a:lnTo>
                  <a:pt x="430" y="469"/>
                </a:lnTo>
                <a:lnTo>
                  <a:pt x="432" y="475"/>
                </a:lnTo>
                <a:lnTo>
                  <a:pt x="434" y="480"/>
                </a:lnTo>
                <a:lnTo>
                  <a:pt x="436" y="485"/>
                </a:lnTo>
                <a:lnTo>
                  <a:pt x="438" y="490"/>
                </a:lnTo>
                <a:lnTo>
                  <a:pt x="440" y="494"/>
                </a:lnTo>
                <a:lnTo>
                  <a:pt x="442" y="498"/>
                </a:lnTo>
                <a:lnTo>
                  <a:pt x="444" y="501"/>
                </a:lnTo>
                <a:lnTo>
                  <a:pt x="446" y="504"/>
                </a:lnTo>
                <a:lnTo>
                  <a:pt x="448" y="507"/>
                </a:lnTo>
                <a:lnTo>
                  <a:pt x="450" y="509"/>
                </a:lnTo>
                <a:lnTo>
                  <a:pt x="452" y="511"/>
                </a:lnTo>
                <a:lnTo>
                  <a:pt x="454" y="512"/>
                </a:lnTo>
                <a:lnTo>
                  <a:pt x="456" y="513"/>
                </a:lnTo>
                <a:lnTo>
                  <a:pt x="458" y="514"/>
                </a:lnTo>
                <a:lnTo>
                  <a:pt x="460" y="514"/>
                </a:lnTo>
                <a:lnTo>
                  <a:pt x="462" y="513"/>
                </a:lnTo>
                <a:lnTo>
                  <a:pt x="464" y="512"/>
                </a:lnTo>
                <a:lnTo>
                  <a:pt x="466" y="511"/>
                </a:lnTo>
                <a:lnTo>
                  <a:pt x="468" y="510"/>
                </a:lnTo>
                <a:lnTo>
                  <a:pt x="470" y="508"/>
                </a:lnTo>
                <a:lnTo>
                  <a:pt x="472" y="505"/>
                </a:lnTo>
                <a:lnTo>
                  <a:pt x="474" y="502"/>
                </a:lnTo>
                <a:lnTo>
                  <a:pt x="476" y="499"/>
                </a:lnTo>
                <a:lnTo>
                  <a:pt x="478" y="495"/>
                </a:lnTo>
                <a:lnTo>
                  <a:pt x="480" y="491"/>
                </a:lnTo>
                <a:lnTo>
                  <a:pt x="482" y="487"/>
                </a:lnTo>
                <a:lnTo>
                  <a:pt x="484" y="482"/>
                </a:lnTo>
                <a:lnTo>
                  <a:pt x="486" y="477"/>
                </a:lnTo>
                <a:lnTo>
                  <a:pt x="488" y="471"/>
                </a:lnTo>
                <a:lnTo>
                  <a:pt x="490" y="465"/>
                </a:lnTo>
                <a:lnTo>
                  <a:pt x="492" y="459"/>
                </a:lnTo>
                <a:lnTo>
                  <a:pt x="494" y="452"/>
                </a:lnTo>
                <a:lnTo>
                  <a:pt x="496" y="445"/>
                </a:lnTo>
                <a:lnTo>
                  <a:pt x="498" y="438"/>
                </a:lnTo>
                <a:lnTo>
                  <a:pt x="500" y="430"/>
                </a:lnTo>
                <a:lnTo>
                  <a:pt x="502" y="422"/>
                </a:lnTo>
                <a:lnTo>
                  <a:pt x="504" y="414"/>
                </a:lnTo>
                <a:lnTo>
                  <a:pt x="506" y="406"/>
                </a:lnTo>
                <a:lnTo>
                  <a:pt x="508" y="397"/>
                </a:lnTo>
                <a:lnTo>
                  <a:pt x="510" y="388"/>
                </a:lnTo>
                <a:lnTo>
                  <a:pt x="512" y="379"/>
                </a:lnTo>
                <a:lnTo>
                  <a:pt x="514" y="370"/>
                </a:lnTo>
                <a:lnTo>
                  <a:pt x="516" y="361"/>
                </a:lnTo>
                <a:lnTo>
                  <a:pt x="518" y="351"/>
                </a:lnTo>
                <a:lnTo>
                  <a:pt x="520" y="341"/>
                </a:lnTo>
                <a:lnTo>
                  <a:pt x="522" y="331"/>
                </a:lnTo>
                <a:lnTo>
                  <a:pt x="524" y="321"/>
                </a:lnTo>
                <a:lnTo>
                  <a:pt x="526" y="311"/>
                </a:lnTo>
                <a:lnTo>
                  <a:pt x="528" y="301"/>
                </a:lnTo>
                <a:lnTo>
                  <a:pt x="530" y="290"/>
                </a:lnTo>
                <a:lnTo>
                  <a:pt x="532" y="280"/>
                </a:lnTo>
                <a:lnTo>
                  <a:pt x="534" y="269"/>
                </a:lnTo>
                <a:lnTo>
                  <a:pt x="536" y="259"/>
                </a:lnTo>
                <a:lnTo>
                  <a:pt x="538" y="248"/>
                </a:lnTo>
                <a:lnTo>
                  <a:pt x="540" y="238"/>
                </a:lnTo>
                <a:lnTo>
                  <a:pt x="542" y="228"/>
                </a:lnTo>
                <a:lnTo>
                  <a:pt x="544" y="217"/>
                </a:lnTo>
                <a:lnTo>
                  <a:pt x="546" y="207"/>
                </a:lnTo>
                <a:lnTo>
                  <a:pt x="548" y="197"/>
                </a:lnTo>
                <a:lnTo>
                  <a:pt x="550" y="187"/>
                </a:lnTo>
                <a:lnTo>
                  <a:pt x="552" y="177"/>
                </a:lnTo>
                <a:lnTo>
                  <a:pt x="554" y="167"/>
                </a:lnTo>
                <a:lnTo>
                  <a:pt x="556" y="157"/>
                </a:lnTo>
                <a:lnTo>
                  <a:pt x="558" y="148"/>
                </a:lnTo>
                <a:lnTo>
                  <a:pt x="560" y="138"/>
                </a:lnTo>
                <a:lnTo>
                  <a:pt x="562" y="129"/>
                </a:lnTo>
                <a:lnTo>
                  <a:pt x="564" y="120"/>
                </a:lnTo>
                <a:lnTo>
                  <a:pt x="566" y="111"/>
                </a:lnTo>
                <a:lnTo>
                  <a:pt x="568" y="103"/>
                </a:lnTo>
                <a:lnTo>
                  <a:pt x="570" y="95"/>
                </a:lnTo>
                <a:lnTo>
                  <a:pt x="572" y="87"/>
                </a:lnTo>
                <a:lnTo>
                  <a:pt x="574" y="79"/>
                </a:lnTo>
                <a:lnTo>
                  <a:pt x="576" y="72"/>
                </a:lnTo>
                <a:lnTo>
                  <a:pt x="578" y="64"/>
                </a:lnTo>
                <a:lnTo>
                  <a:pt x="580" y="58"/>
                </a:lnTo>
                <a:lnTo>
                  <a:pt x="582" y="51"/>
                </a:lnTo>
                <a:lnTo>
                  <a:pt x="584" y="45"/>
                </a:lnTo>
                <a:lnTo>
                  <a:pt x="586" y="39"/>
                </a:lnTo>
                <a:lnTo>
                  <a:pt x="588" y="34"/>
                </a:lnTo>
                <a:lnTo>
                  <a:pt x="590" y="29"/>
                </a:lnTo>
                <a:lnTo>
                  <a:pt x="592" y="24"/>
                </a:lnTo>
                <a:lnTo>
                  <a:pt x="594" y="20"/>
                </a:lnTo>
                <a:lnTo>
                  <a:pt x="596" y="16"/>
                </a:lnTo>
                <a:lnTo>
                  <a:pt x="598" y="13"/>
                </a:lnTo>
                <a:lnTo>
                  <a:pt x="600" y="10"/>
                </a:lnTo>
                <a:lnTo>
                  <a:pt x="602" y="7"/>
                </a:lnTo>
                <a:lnTo>
                  <a:pt x="604" y="5"/>
                </a:lnTo>
                <a:lnTo>
                  <a:pt x="606" y="3"/>
                </a:lnTo>
                <a:lnTo>
                  <a:pt x="608" y="2"/>
                </a:lnTo>
                <a:lnTo>
                  <a:pt x="610" y="1"/>
                </a:lnTo>
                <a:lnTo>
                  <a:pt x="612" y="0"/>
                </a:lnTo>
                <a:lnTo>
                  <a:pt x="614" y="0"/>
                </a:lnTo>
                <a:lnTo>
                  <a:pt x="616" y="1"/>
                </a:lnTo>
                <a:lnTo>
                  <a:pt x="618" y="1"/>
                </a:lnTo>
                <a:lnTo>
                  <a:pt x="620" y="3"/>
                </a:lnTo>
                <a:lnTo>
                  <a:pt x="622" y="4"/>
                </a:lnTo>
                <a:lnTo>
                  <a:pt x="624" y="6"/>
                </a:lnTo>
                <a:lnTo>
                  <a:pt x="626" y="9"/>
                </a:lnTo>
                <a:lnTo>
                  <a:pt x="628" y="12"/>
                </a:lnTo>
                <a:lnTo>
                  <a:pt x="630" y="15"/>
                </a:lnTo>
                <a:lnTo>
                  <a:pt x="632" y="18"/>
                </a:lnTo>
                <a:lnTo>
                  <a:pt x="634" y="22"/>
                </a:lnTo>
                <a:lnTo>
                  <a:pt x="636" y="27"/>
                </a:lnTo>
                <a:lnTo>
                  <a:pt x="638" y="32"/>
                </a:lnTo>
                <a:lnTo>
                  <a:pt x="640" y="37"/>
                </a:lnTo>
                <a:lnTo>
                  <a:pt x="642" y="43"/>
                </a:lnTo>
                <a:lnTo>
                  <a:pt x="644" y="48"/>
                </a:lnTo>
                <a:lnTo>
                  <a:pt x="646" y="55"/>
                </a:lnTo>
                <a:lnTo>
                  <a:pt x="648" y="61"/>
                </a:lnTo>
                <a:lnTo>
                  <a:pt x="650" y="68"/>
                </a:lnTo>
                <a:lnTo>
                  <a:pt x="652" y="75"/>
                </a:lnTo>
                <a:lnTo>
                  <a:pt x="654" y="83"/>
                </a:lnTo>
                <a:lnTo>
                  <a:pt x="656" y="91"/>
                </a:lnTo>
                <a:lnTo>
                  <a:pt x="658" y="99"/>
                </a:lnTo>
                <a:lnTo>
                  <a:pt x="660" y="107"/>
                </a:lnTo>
                <a:lnTo>
                  <a:pt x="662" y="116"/>
                </a:lnTo>
                <a:lnTo>
                  <a:pt x="664" y="125"/>
                </a:lnTo>
                <a:lnTo>
                  <a:pt x="666" y="134"/>
                </a:lnTo>
                <a:lnTo>
                  <a:pt x="668" y="143"/>
                </a:lnTo>
                <a:lnTo>
                  <a:pt x="670" y="153"/>
                </a:lnTo>
                <a:lnTo>
                  <a:pt x="672" y="162"/>
                </a:lnTo>
                <a:lnTo>
                  <a:pt x="674" y="172"/>
                </a:lnTo>
                <a:lnTo>
                  <a:pt x="676" y="182"/>
                </a:lnTo>
                <a:lnTo>
                  <a:pt x="678" y="192"/>
                </a:lnTo>
                <a:lnTo>
                  <a:pt x="680" y="202"/>
                </a:lnTo>
                <a:lnTo>
                  <a:pt x="682" y="213"/>
                </a:lnTo>
                <a:lnTo>
                  <a:pt x="684" y="223"/>
                </a:lnTo>
                <a:lnTo>
                  <a:pt x="686" y="233"/>
                </a:lnTo>
                <a:lnTo>
                  <a:pt x="688" y="244"/>
                </a:lnTo>
                <a:lnTo>
                  <a:pt x="690" y="254"/>
                </a:lnTo>
                <a:lnTo>
                  <a:pt x="692" y="265"/>
                </a:lnTo>
                <a:lnTo>
                  <a:pt x="694" y="275"/>
                </a:lnTo>
                <a:lnTo>
                  <a:pt x="696" y="285"/>
                </a:lnTo>
                <a:lnTo>
                  <a:pt x="698" y="296"/>
                </a:lnTo>
                <a:lnTo>
                  <a:pt x="700" y="306"/>
                </a:lnTo>
                <a:lnTo>
                  <a:pt x="702" y="316"/>
                </a:lnTo>
                <a:lnTo>
                  <a:pt x="704" y="326"/>
                </a:lnTo>
                <a:lnTo>
                  <a:pt x="706" y="336"/>
                </a:lnTo>
                <a:lnTo>
                  <a:pt x="708" y="346"/>
                </a:lnTo>
                <a:lnTo>
                  <a:pt x="710" y="356"/>
                </a:lnTo>
                <a:lnTo>
                  <a:pt x="712" y="366"/>
                </a:lnTo>
                <a:lnTo>
                  <a:pt x="714" y="375"/>
                </a:lnTo>
                <a:lnTo>
                  <a:pt x="716" y="384"/>
                </a:lnTo>
                <a:lnTo>
                  <a:pt x="718" y="393"/>
                </a:lnTo>
                <a:lnTo>
                  <a:pt x="720" y="402"/>
                </a:lnTo>
                <a:lnTo>
                  <a:pt x="722" y="410"/>
                </a:lnTo>
                <a:lnTo>
                  <a:pt x="724" y="419"/>
                </a:lnTo>
                <a:lnTo>
                  <a:pt x="726" y="427"/>
                </a:lnTo>
                <a:lnTo>
                  <a:pt x="728" y="434"/>
                </a:lnTo>
                <a:lnTo>
                  <a:pt x="730" y="442"/>
                </a:lnTo>
                <a:lnTo>
                  <a:pt x="732" y="449"/>
                </a:lnTo>
                <a:lnTo>
                  <a:pt x="734" y="456"/>
                </a:lnTo>
                <a:lnTo>
                  <a:pt x="736" y="462"/>
                </a:lnTo>
                <a:lnTo>
                  <a:pt x="738" y="468"/>
                </a:lnTo>
                <a:lnTo>
                  <a:pt x="740" y="474"/>
                </a:lnTo>
                <a:lnTo>
                  <a:pt x="742" y="479"/>
                </a:lnTo>
                <a:lnTo>
                  <a:pt x="744" y="484"/>
                </a:lnTo>
                <a:lnTo>
                  <a:pt x="746" y="489"/>
                </a:lnTo>
                <a:lnTo>
                  <a:pt x="748" y="493"/>
                </a:lnTo>
                <a:lnTo>
                  <a:pt x="750" y="497"/>
                </a:lnTo>
                <a:lnTo>
                  <a:pt x="752" y="501"/>
                </a:lnTo>
                <a:lnTo>
                  <a:pt x="754" y="504"/>
                </a:lnTo>
                <a:lnTo>
                  <a:pt x="756" y="506"/>
                </a:lnTo>
                <a:lnTo>
                  <a:pt x="758" y="509"/>
                </a:lnTo>
                <a:lnTo>
                  <a:pt x="760" y="511"/>
                </a:lnTo>
                <a:lnTo>
                  <a:pt x="762" y="512"/>
                </a:lnTo>
                <a:lnTo>
                  <a:pt x="764" y="513"/>
                </a:lnTo>
                <a:lnTo>
                  <a:pt x="766" y="514"/>
                </a:lnTo>
                <a:lnTo>
                  <a:pt x="768" y="514"/>
                </a:lnTo>
                <a:lnTo>
                  <a:pt x="770" y="513"/>
                </a:lnTo>
                <a:lnTo>
                  <a:pt x="772" y="513"/>
                </a:lnTo>
                <a:lnTo>
                  <a:pt x="774" y="512"/>
                </a:lnTo>
                <a:lnTo>
                  <a:pt x="776" y="510"/>
                </a:lnTo>
                <a:lnTo>
                  <a:pt x="778" y="508"/>
                </a:lnTo>
                <a:lnTo>
                  <a:pt x="780" y="506"/>
                </a:lnTo>
                <a:lnTo>
                  <a:pt x="782" y="503"/>
                </a:lnTo>
                <a:lnTo>
                  <a:pt x="784" y="500"/>
                </a:lnTo>
                <a:lnTo>
                  <a:pt x="786" y="496"/>
                </a:lnTo>
                <a:lnTo>
                  <a:pt x="788" y="492"/>
                </a:lnTo>
                <a:lnTo>
                  <a:pt x="790" y="487"/>
                </a:lnTo>
                <a:lnTo>
                  <a:pt x="792" y="483"/>
                </a:lnTo>
                <a:lnTo>
                  <a:pt x="794" y="478"/>
                </a:lnTo>
                <a:lnTo>
                  <a:pt x="796" y="472"/>
                </a:lnTo>
                <a:lnTo>
                  <a:pt x="798" y="466"/>
                </a:lnTo>
                <a:lnTo>
                  <a:pt x="800" y="460"/>
                </a:lnTo>
                <a:lnTo>
                  <a:pt x="802" y="453"/>
                </a:lnTo>
                <a:lnTo>
                  <a:pt x="804" y="446"/>
                </a:lnTo>
                <a:lnTo>
                  <a:pt x="806" y="439"/>
                </a:lnTo>
                <a:lnTo>
                  <a:pt x="808" y="432"/>
                </a:lnTo>
                <a:lnTo>
                  <a:pt x="810" y="424"/>
                </a:lnTo>
                <a:lnTo>
                  <a:pt x="812" y="416"/>
                </a:lnTo>
                <a:lnTo>
                  <a:pt x="814" y="407"/>
                </a:lnTo>
                <a:lnTo>
                  <a:pt x="816" y="399"/>
                </a:lnTo>
                <a:lnTo>
                  <a:pt x="818" y="390"/>
                </a:lnTo>
                <a:lnTo>
                  <a:pt x="820" y="381"/>
                </a:lnTo>
                <a:lnTo>
                  <a:pt x="822" y="372"/>
                </a:lnTo>
                <a:lnTo>
                  <a:pt x="824" y="362"/>
                </a:lnTo>
                <a:lnTo>
                  <a:pt x="826" y="353"/>
                </a:lnTo>
                <a:lnTo>
                  <a:pt x="828" y="343"/>
                </a:lnTo>
                <a:lnTo>
                  <a:pt x="830" y="333"/>
                </a:lnTo>
                <a:lnTo>
                  <a:pt x="832" y="323"/>
                </a:lnTo>
                <a:lnTo>
                  <a:pt x="834" y="313"/>
                </a:lnTo>
                <a:lnTo>
                  <a:pt x="836" y="302"/>
                </a:lnTo>
                <a:lnTo>
                  <a:pt x="838" y="292"/>
                </a:lnTo>
                <a:lnTo>
                  <a:pt x="840" y="282"/>
                </a:lnTo>
                <a:lnTo>
                  <a:pt x="842" y="271"/>
                </a:lnTo>
                <a:lnTo>
                  <a:pt x="844" y="261"/>
                </a:lnTo>
                <a:lnTo>
                  <a:pt x="846" y="250"/>
                </a:lnTo>
                <a:lnTo>
                  <a:pt x="848" y="240"/>
                </a:lnTo>
                <a:lnTo>
                  <a:pt x="850" y="229"/>
                </a:lnTo>
                <a:lnTo>
                  <a:pt x="852" y="219"/>
                </a:lnTo>
                <a:lnTo>
                  <a:pt x="854" y="209"/>
                </a:lnTo>
                <a:lnTo>
                  <a:pt x="856" y="199"/>
                </a:lnTo>
                <a:lnTo>
                  <a:pt x="858" y="188"/>
                </a:lnTo>
                <a:lnTo>
                  <a:pt x="860" y="178"/>
                </a:lnTo>
                <a:lnTo>
                  <a:pt x="862" y="169"/>
                </a:lnTo>
                <a:lnTo>
                  <a:pt x="864" y="159"/>
                </a:lnTo>
                <a:lnTo>
                  <a:pt x="866" y="149"/>
                </a:lnTo>
                <a:lnTo>
                  <a:pt x="868" y="140"/>
                </a:lnTo>
                <a:lnTo>
                  <a:pt x="870" y="131"/>
                </a:lnTo>
                <a:lnTo>
                  <a:pt x="872" y="122"/>
                </a:lnTo>
                <a:lnTo>
                  <a:pt x="874" y="113"/>
                </a:lnTo>
                <a:lnTo>
                  <a:pt x="876" y="104"/>
                </a:lnTo>
                <a:lnTo>
                  <a:pt x="878" y="96"/>
                </a:lnTo>
                <a:lnTo>
                  <a:pt x="880" y="88"/>
                </a:lnTo>
                <a:lnTo>
                  <a:pt x="882" y="80"/>
                </a:lnTo>
                <a:lnTo>
                  <a:pt x="884" y="73"/>
                </a:lnTo>
                <a:lnTo>
                  <a:pt x="886" y="66"/>
                </a:lnTo>
                <a:lnTo>
                  <a:pt x="888" y="59"/>
                </a:lnTo>
                <a:lnTo>
                  <a:pt x="890" y="52"/>
                </a:lnTo>
                <a:lnTo>
                  <a:pt x="892" y="46"/>
                </a:lnTo>
                <a:lnTo>
                  <a:pt x="894" y="40"/>
                </a:lnTo>
                <a:lnTo>
                  <a:pt x="896" y="35"/>
                </a:lnTo>
                <a:lnTo>
                  <a:pt x="898" y="30"/>
                </a:lnTo>
                <a:lnTo>
                  <a:pt x="900" y="25"/>
                </a:lnTo>
                <a:lnTo>
                  <a:pt x="902" y="21"/>
                </a:lnTo>
                <a:lnTo>
                  <a:pt x="904" y="17"/>
                </a:lnTo>
                <a:lnTo>
                  <a:pt x="906" y="14"/>
                </a:lnTo>
                <a:lnTo>
                  <a:pt x="908" y="10"/>
                </a:lnTo>
                <a:lnTo>
                  <a:pt x="910" y="8"/>
                </a:lnTo>
                <a:lnTo>
                  <a:pt x="912" y="5"/>
                </a:lnTo>
                <a:lnTo>
                  <a:pt x="914" y="4"/>
                </a:lnTo>
                <a:lnTo>
                  <a:pt x="916" y="2"/>
                </a:lnTo>
                <a:lnTo>
                  <a:pt x="918" y="1"/>
                </a:lnTo>
                <a:lnTo>
                  <a:pt x="920" y="1"/>
                </a:lnTo>
                <a:lnTo>
                  <a:pt x="922" y="0"/>
                </a:lnTo>
                <a:lnTo>
                  <a:pt x="924" y="1"/>
                </a:lnTo>
                <a:lnTo>
                  <a:pt x="926" y="1"/>
                </a:lnTo>
                <a:lnTo>
                  <a:pt x="928" y="2"/>
                </a:lnTo>
                <a:lnTo>
                  <a:pt x="930" y="4"/>
                </a:lnTo>
                <a:lnTo>
                  <a:pt x="932" y="6"/>
                </a:lnTo>
                <a:lnTo>
                  <a:pt x="934" y="8"/>
                </a:lnTo>
                <a:lnTo>
                  <a:pt x="936" y="11"/>
                </a:lnTo>
                <a:lnTo>
                  <a:pt x="938" y="14"/>
                </a:lnTo>
                <a:lnTo>
                  <a:pt x="940" y="18"/>
                </a:lnTo>
                <a:lnTo>
                  <a:pt x="942" y="22"/>
                </a:lnTo>
                <a:lnTo>
                  <a:pt x="944" y="26"/>
                </a:lnTo>
                <a:lnTo>
                  <a:pt x="946" y="31"/>
                </a:lnTo>
                <a:lnTo>
                  <a:pt x="948" y="36"/>
                </a:lnTo>
                <a:lnTo>
                  <a:pt x="950" y="41"/>
                </a:lnTo>
                <a:lnTo>
                  <a:pt x="952" y="47"/>
                </a:lnTo>
                <a:lnTo>
                  <a:pt x="954" y="54"/>
                </a:lnTo>
                <a:lnTo>
                  <a:pt x="956" y="60"/>
                </a:lnTo>
                <a:lnTo>
                  <a:pt x="958" y="67"/>
                </a:lnTo>
                <a:lnTo>
                  <a:pt x="960" y="74"/>
                </a:lnTo>
                <a:lnTo>
                  <a:pt x="962" y="82"/>
                </a:lnTo>
                <a:lnTo>
                  <a:pt x="964" y="89"/>
                </a:lnTo>
                <a:lnTo>
                  <a:pt x="966" y="97"/>
                </a:lnTo>
                <a:lnTo>
                  <a:pt x="968" y="106"/>
                </a:lnTo>
                <a:lnTo>
                  <a:pt x="970" y="114"/>
                </a:lnTo>
                <a:lnTo>
                  <a:pt x="972" y="123"/>
                </a:lnTo>
                <a:lnTo>
                  <a:pt x="974" y="132"/>
                </a:lnTo>
                <a:lnTo>
                  <a:pt x="976" y="141"/>
                </a:lnTo>
                <a:lnTo>
                  <a:pt x="978" y="151"/>
                </a:lnTo>
                <a:lnTo>
                  <a:pt x="980" y="161"/>
                </a:lnTo>
                <a:lnTo>
                  <a:pt x="982" y="170"/>
                </a:lnTo>
                <a:lnTo>
                  <a:pt x="984" y="180"/>
                </a:lnTo>
                <a:lnTo>
                  <a:pt x="986" y="190"/>
                </a:lnTo>
                <a:lnTo>
                  <a:pt x="988" y="200"/>
                </a:lnTo>
                <a:lnTo>
                  <a:pt x="990" y="211"/>
                </a:lnTo>
                <a:lnTo>
                  <a:pt x="992" y="221"/>
                </a:lnTo>
                <a:lnTo>
                  <a:pt x="994" y="231"/>
                </a:lnTo>
                <a:lnTo>
                  <a:pt x="996" y="242"/>
                </a:lnTo>
                <a:lnTo>
                  <a:pt x="998" y="252"/>
                </a:lnTo>
                <a:lnTo>
                  <a:pt x="1000" y="263"/>
                </a:lnTo>
                <a:lnTo>
                  <a:pt x="1002" y="273"/>
                </a:lnTo>
                <a:lnTo>
                  <a:pt x="1004" y="284"/>
                </a:lnTo>
                <a:lnTo>
                  <a:pt x="1006" y="294"/>
                </a:lnTo>
                <a:lnTo>
                  <a:pt x="1008" y="304"/>
                </a:lnTo>
                <a:lnTo>
                  <a:pt x="1010" y="315"/>
                </a:lnTo>
                <a:lnTo>
                  <a:pt x="1012" y="325"/>
                </a:lnTo>
                <a:lnTo>
                  <a:pt x="1014" y="335"/>
                </a:lnTo>
                <a:lnTo>
                  <a:pt x="1016" y="345"/>
                </a:lnTo>
                <a:lnTo>
                  <a:pt x="1018" y="354"/>
                </a:lnTo>
                <a:lnTo>
                  <a:pt x="1020" y="364"/>
                </a:lnTo>
                <a:lnTo>
                  <a:pt x="1022" y="373"/>
                </a:lnTo>
                <a:lnTo>
                  <a:pt x="1024" y="383"/>
                </a:lnTo>
                <a:lnTo>
                  <a:pt x="1026" y="392"/>
                </a:lnTo>
                <a:lnTo>
                  <a:pt x="1028" y="400"/>
                </a:lnTo>
                <a:lnTo>
                  <a:pt x="1030" y="409"/>
                </a:lnTo>
                <a:lnTo>
                  <a:pt x="1032" y="417"/>
                </a:lnTo>
                <a:lnTo>
                  <a:pt x="1034" y="425"/>
                </a:lnTo>
                <a:lnTo>
                  <a:pt x="1036" y="433"/>
                </a:lnTo>
                <a:lnTo>
                  <a:pt x="1038" y="440"/>
                </a:lnTo>
                <a:lnTo>
                  <a:pt x="1040" y="448"/>
                </a:lnTo>
                <a:lnTo>
                  <a:pt x="1042" y="454"/>
                </a:lnTo>
                <a:lnTo>
                  <a:pt x="1044" y="461"/>
                </a:lnTo>
                <a:lnTo>
                  <a:pt x="1046" y="467"/>
                </a:lnTo>
                <a:lnTo>
                  <a:pt x="1048" y="473"/>
                </a:lnTo>
                <a:lnTo>
                  <a:pt x="1050" y="478"/>
                </a:lnTo>
                <a:lnTo>
                  <a:pt x="1052" y="484"/>
                </a:lnTo>
                <a:lnTo>
                  <a:pt x="1054" y="488"/>
                </a:lnTo>
                <a:lnTo>
                  <a:pt x="1056" y="493"/>
                </a:lnTo>
                <a:lnTo>
                  <a:pt x="1058" y="497"/>
                </a:lnTo>
                <a:lnTo>
                  <a:pt x="1060" y="500"/>
                </a:lnTo>
                <a:lnTo>
                  <a:pt x="1062" y="503"/>
                </a:lnTo>
                <a:lnTo>
                  <a:pt x="1064" y="506"/>
                </a:lnTo>
                <a:lnTo>
                  <a:pt x="1066" y="508"/>
                </a:lnTo>
                <a:lnTo>
                  <a:pt x="1068" y="510"/>
                </a:lnTo>
                <a:lnTo>
                  <a:pt x="1070" y="512"/>
                </a:lnTo>
                <a:lnTo>
                  <a:pt x="1072" y="513"/>
                </a:lnTo>
                <a:lnTo>
                  <a:pt x="1074" y="513"/>
                </a:lnTo>
                <a:lnTo>
                  <a:pt x="1076" y="514"/>
                </a:lnTo>
                <a:lnTo>
                  <a:pt x="1078" y="513"/>
                </a:lnTo>
                <a:lnTo>
                  <a:pt x="1080" y="513"/>
                </a:lnTo>
                <a:lnTo>
                  <a:pt x="1082" y="512"/>
                </a:lnTo>
                <a:lnTo>
                  <a:pt x="1084" y="510"/>
                </a:lnTo>
                <a:lnTo>
                  <a:pt x="1086" y="508"/>
                </a:lnTo>
                <a:lnTo>
                  <a:pt x="1088" y="506"/>
                </a:lnTo>
                <a:lnTo>
                  <a:pt x="1090" y="503"/>
                </a:lnTo>
                <a:lnTo>
                  <a:pt x="1092" y="500"/>
                </a:lnTo>
                <a:lnTo>
                  <a:pt x="1094" y="497"/>
                </a:lnTo>
                <a:lnTo>
                  <a:pt x="1096" y="493"/>
                </a:lnTo>
                <a:lnTo>
                  <a:pt x="1098" y="488"/>
                </a:lnTo>
                <a:lnTo>
                  <a:pt x="1100" y="484"/>
                </a:lnTo>
                <a:lnTo>
                  <a:pt x="1102" y="478"/>
                </a:lnTo>
                <a:lnTo>
                  <a:pt x="1104" y="473"/>
                </a:lnTo>
                <a:lnTo>
                  <a:pt x="1106" y="467"/>
                </a:lnTo>
                <a:lnTo>
                  <a:pt x="1108" y="461"/>
                </a:lnTo>
                <a:lnTo>
                  <a:pt x="1110" y="454"/>
                </a:lnTo>
                <a:lnTo>
                  <a:pt x="1112" y="448"/>
                </a:lnTo>
                <a:lnTo>
                  <a:pt x="1114" y="440"/>
                </a:lnTo>
                <a:lnTo>
                  <a:pt x="1116" y="433"/>
                </a:lnTo>
                <a:lnTo>
                  <a:pt x="1118" y="425"/>
                </a:lnTo>
                <a:lnTo>
                  <a:pt x="1120" y="417"/>
                </a:lnTo>
                <a:lnTo>
                  <a:pt x="1122" y="409"/>
                </a:lnTo>
                <a:lnTo>
                  <a:pt x="1124" y="400"/>
                </a:lnTo>
                <a:lnTo>
                  <a:pt x="1126" y="392"/>
                </a:lnTo>
                <a:lnTo>
                  <a:pt x="1128" y="383"/>
                </a:lnTo>
                <a:lnTo>
                  <a:pt x="1130" y="373"/>
                </a:lnTo>
                <a:lnTo>
                  <a:pt x="1132" y="364"/>
                </a:lnTo>
                <a:lnTo>
                  <a:pt x="1134" y="354"/>
                </a:lnTo>
                <a:lnTo>
                  <a:pt x="1136" y="345"/>
                </a:lnTo>
                <a:lnTo>
                  <a:pt x="1138" y="335"/>
                </a:lnTo>
                <a:lnTo>
                  <a:pt x="1140" y="325"/>
                </a:lnTo>
                <a:lnTo>
                  <a:pt x="1142" y="315"/>
                </a:lnTo>
                <a:lnTo>
                  <a:pt x="1144" y="304"/>
                </a:lnTo>
                <a:lnTo>
                  <a:pt x="1146" y="294"/>
                </a:lnTo>
                <a:lnTo>
                  <a:pt x="1148" y="284"/>
                </a:lnTo>
                <a:lnTo>
                  <a:pt x="1150" y="273"/>
                </a:lnTo>
                <a:lnTo>
                  <a:pt x="1152" y="263"/>
                </a:lnTo>
                <a:lnTo>
                  <a:pt x="1154" y="252"/>
                </a:lnTo>
                <a:lnTo>
                  <a:pt x="1156" y="242"/>
                </a:lnTo>
                <a:lnTo>
                  <a:pt x="1158" y="231"/>
                </a:lnTo>
                <a:lnTo>
                  <a:pt x="1160" y="221"/>
                </a:lnTo>
                <a:lnTo>
                  <a:pt x="1162" y="211"/>
                </a:lnTo>
                <a:lnTo>
                  <a:pt x="1164" y="200"/>
                </a:lnTo>
                <a:lnTo>
                  <a:pt x="1166" y="190"/>
                </a:lnTo>
                <a:lnTo>
                  <a:pt x="1168" y="180"/>
                </a:lnTo>
                <a:lnTo>
                  <a:pt x="1170" y="170"/>
                </a:lnTo>
                <a:lnTo>
                  <a:pt x="1172" y="161"/>
                </a:lnTo>
                <a:lnTo>
                  <a:pt x="1174" y="151"/>
                </a:lnTo>
                <a:lnTo>
                  <a:pt x="1176" y="141"/>
                </a:lnTo>
                <a:lnTo>
                  <a:pt x="1178" y="132"/>
                </a:lnTo>
                <a:lnTo>
                  <a:pt x="1180" y="123"/>
                </a:lnTo>
                <a:lnTo>
                  <a:pt x="1182" y="114"/>
                </a:lnTo>
                <a:lnTo>
                  <a:pt x="1184" y="106"/>
                </a:lnTo>
                <a:lnTo>
                  <a:pt x="1186" y="97"/>
                </a:lnTo>
                <a:lnTo>
                  <a:pt x="1188" y="89"/>
                </a:lnTo>
                <a:lnTo>
                  <a:pt x="1190" y="82"/>
                </a:lnTo>
                <a:lnTo>
                  <a:pt x="1192" y="74"/>
                </a:lnTo>
                <a:lnTo>
                  <a:pt x="1194" y="67"/>
                </a:lnTo>
                <a:lnTo>
                  <a:pt x="1196" y="60"/>
                </a:lnTo>
                <a:lnTo>
                  <a:pt x="1198" y="54"/>
                </a:lnTo>
                <a:lnTo>
                  <a:pt x="1200" y="47"/>
                </a:lnTo>
                <a:lnTo>
                  <a:pt x="1202" y="41"/>
                </a:lnTo>
                <a:lnTo>
                  <a:pt x="1204" y="36"/>
                </a:lnTo>
                <a:lnTo>
                  <a:pt x="1206" y="31"/>
                </a:lnTo>
                <a:lnTo>
                  <a:pt x="1208" y="26"/>
                </a:lnTo>
                <a:lnTo>
                  <a:pt x="1210" y="22"/>
                </a:lnTo>
                <a:lnTo>
                  <a:pt x="1212" y="18"/>
                </a:lnTo>
                <a:lnTo>
                  <a:pt x="1214" y="14"/>
                </a:lnTo>
                <a:lnTo>
                  <a:pt x="1216" y="11"/>
                </a:lnTo>
                <a:lnTo>
                  <a:pt x="1218" y="8"/>
                </a:lnTo>
                <a:lnTo>
                  <a:pt x="1220" y="6"/>
                </a:lnTo>
                <a:lnTo>
                  <a:pt x="1222" y="4"/>
                </a:lnTo>
                <a:lnTo>
                  <a:pt x="1224" y="2"/>
                </a:lnTo>
                <a:lnTo>
                  <a:pt x="1226" y="1"/>
                </a:lnTo>
                <a:lnTo>
                  <a:pt x="1227" y="1"/>
                </a:ln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83" name="Rectangle 182">
            <a:extLst>
              <a:ext uri="{FF2B5EF4-FFF2-40B4-BE49-F238E27FC236}">
                <a16:creationId xmlns:a16="http://schemas.microsoft.com/office/drawing/2014/main" id="{68CBA113-1187-4EB7-BC78-E807D64238BE}"/>
              </a:ext>
            </a:extLst>
          </p:cNvPr>
          <p:cNvSpPr/>
          <p:nvPr/>
        </p:nvSpPr>
        <p:spPr>
          <a:xfrm>
            <a:off x="7535863" y="4630738"/>
            <a:ext cx="1593850" cy="19653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 dirty="0"/>
          </a:p>
        </p:txBody>
      </p:sp>
      <p:sp>
        <p:nvSpPr>
          <p:cNvPr id="178" name="Left Arrow 177">
            <a:extLst>
              <a:ext uri="{FF2B5EF4-FFF2-40B4-BE49-F238E27FC236}">
                <a16:creationId xmlns:a16="http://schemas.microsoft.com/office/drawing/2014/main" id="{462C05C5-7763-4CFD-915E-2B856CE4ABA5}"/>
              </a:ext>
            </a:extLst>
          </p:cNvPr>
          <p:cNvSpPr/>
          <p:nvPr/>
        </p:nvSpPr>
        <p:spPr>
          <a:xfrm flipH="1">
            <a:off x="7683500" y="4699000"/>
            <a:ext cx="1104900" cy="46513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pSp>
        <p:nvGrpSpPr>
          <p:cNvPr id="4" name="Group 178">
            <a:extLst>
              <a:ext uri="{FF2B5EF4-FFF2-40B4-BE49-F238E27FC236}">
                <a16:creationId xmlns:a16="http://schemas.microsoft.com/office/drawing/2014/main" id="{7BA605ED-83D9-463D-896C-50B292F882C0}"/>
              </a:ext>
            </a:extLst>
          </p:cNvPr>
          <p:cNvGrpSpPr>
            <a:grpSpLocks/>
          </p:cNvGrpSpPr>
          <p:nvPr/>
        </p:nvGrpSpPr>
        <p:grpSpPr bwMode="auto">
          <a:xfrm>
            <a:off x="7561263" y="5095875"/>
            <a:ext cx="1582737" cy="1312863"/>
            <a:chOff x="8065827" y="4490115"/>
            <a:chExt cx="1364776" cy="1313564"/>
          </a:xfrm>
        </p:grpSpPr>
        <p:sp>
          <p:nvSpPr>
            <p:cNvPr id="180" name="TextBox 179">
              <a:extLst>
                <a:ext uri="{FF2B5EF4-FFF2-40B4-BE49-F238E27FC236}">
                  <a16:creationId xmlns:a16="http://schemas.microsoft.com/office/drawing/2014/main" id="{48C35B70-CB11-47C9-BA98-8E6C2AD6AC02}"/>
                </a:ext>
              </a:extLst>
            </p:cNvPr>
            <p:cNvSpPr txBox="1"/>
            <p:nvPr/>
          </p:nvSpPr>
          <p:spPr>
            <a:xfrm>
              <a:off x="8065827" y="4490115"/>
              <a:ext cx="1364776" cy="92283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CA" b="1" dirty="0">
                  <a:latin typeface="+mj-lt"/>
                  <a:cs typeface="+mn-cs"/>
                </a:rPr>
                <a:t>Quarter</a:t>
              </a:r>
            </a:p>
            <a:p>
              <a:pPr eaLnBrk="1" hangingPunct="1">
                <a:defRPr/>
              </a:pPr>
              <a:r>
                <a:rPr lang="en-CA" b="1" dirty="0">
                  <a:latin typeface="+mj-lt"/>
                  <a:cs typeface="+mn-cs"/>
                </a:rPr>
                <a:t>Period </a:t>
              </a:r>
            </a:p>
            <a:p>
              <a:pPr eaLnBrk="1" hangingPunct="1">
                <a:defRPr/>
              </a:pPr>
              <a:endParaRPr lang="en-CA" dirty="0">
                <a:latin typeface="Arial" charset="0"/>
                <a:cs typeface="+mn-cs"/>
              </a:endParaRPr>
            </a:p>
          </p:txBody>
        </p:sp>
        <p:graphicFrame>
          <p:nvGraphicFramePr>
            <p:cNvPr id="25635" name="Object 9">
              <a:extLst>
                <a:ext uri="{FF2B5EF4-FFF2-40B4-BE49-F238E27FC236}">
                  <a16:creationId xmlns:a16="http://schemas.microsoft.com/office/drawing/2014/main" id="{0A35F64D-2E6E-4697-A530-99A05A89458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8457328" y="5065097"/>
            <a:ext cx="399714" cy="7385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64957" imgH="304536" progId="Equation.DSMT4">
                    <p:embed/>
                  </p:oleObj>
                </mc:Choice>
                <mc:Fallback>
                  <p:oleObj name="Equation" r:id="rId4" imgW="164957" imgH="304536" progId="Equation.DSMT4">
                    <p:embed/>
                    <p:pic>
                      <p:nvPicPr>
                        <p:cNvPr id="25635" name="Object 9">
                          <a:extLst>
                            <a:ext uri="{FF2B5EF4-FFF2-40B4-BE49-F238E27FC236}">
                              <a16:creationId xmlns:a16="http://schemas.microsoft.com/office/drawing/2014/main" id="{0A35F64D-2E6E-4697-A530-99A05A89458E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457328" y="5065097"/>
                          <a:ext cx="399714" cy="73858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84" name="Left Arrow 183">
            <a:extLst>
              <a:ext uri="{FF2B5EF4-FFF2-40B4-BE49-F238E27FC236}">
                <a16:creationId xmlns:a16="http://schemas.microsoft.com/office/drawing/2014/main" id="{9B3D34CF-F063-47B2-BD52-D44EC89A5997}"/>
              </a:ext>
            </a:extLst>
          </p:cNvPr>
          <p:cNvSpPr/>
          <p:nvPr/>
        </p:nvSpPr>
        <p:spPr>
          <a:xfrm>
            <a:off x="7697788" y="4697413"/>
            <a:ext cx="1104900" cy="46355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pSp>
        <p:nvGrpSpPr>
          <p:cNvPr id="5" name="Group 184">
            <a:extLst>
              <a:ext uri="{FF2B5EF4-FFF2-40B4-BE49-F238E27FC236}">
                <a16:creationId xmlns:a16="http://schemas.microsoft.com/office/drawing/2014/main" id="{A7A6E6AF-E367-4343-A228-2E0954DA6270}"/>
              </a:ext>
            </a:extLst>
          </p:cNvPr>
          <p:cNvGrpSpPr>
            <a:grpSpLocks/>
          </p:cNvGrpSpPr>
          <p:nvPr/>
        </p:nvGrpSpPr>
        <p:grpSpPr bwMode="auto">
          <a:xfrm>
            <a:off x="7561263" y="5095875"/>
            <a:ext cx="1582737" cy="1312863"/>
            <a:chOff x="8065827" y="4490115"/>
            <a:chExt cx="1364776" cy="1313257"/>
          </a:xfrm>
        </p:grpSpPr>
        <p:sp>
          <p:nvSpPr>
            <p:cNvPr id="186" name="TextBox 185">
              <a:extLst>
                <a:ext uri="{FF2B5EF4-FFF2-40B4-BE49-F238E27FC236}">
                  <a16:creationId xmlns:a16="http://schemas.microsoft.com/office/drawing/2014/main" id="{6645F5E3-20B4-4295-BFDE-08D678EAE42C}"/>
                </a:ext>
              </a:extLst>
            </p:cNvPr>
            <p:cNvSpPr txBox="1"/>
            <p:nvPr/>
          </p:nvSpPr>
          <p:spPr>
            <a:xfrm>
              <a:off x="8065827" y="4490115"/>
              <a:ext cx="1364776" cy="120051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CA" b="1" dirty="0">
                  <a:latin typeface="+mj-lt"/>
                  <a:cs typeface="+mn-cs"/>
                </a:rPr>
                <a:t>3 Quarters </a:t>
              </a:r>
            </a:p>
            <a:p>
              <a:pPr eaLnBrk="1" hangingPunct="1">
                <a:defRPr/>
              </a:pPr>
              <a:r>
                <a:rPr lang="en-CA" b="1" dirty="0">
                  <a:latin typeface="+mj-lt"/>
                  <a:cs typeface="+mn-cs"/>
                </a:rPr>
                <a:t>Period </a:t>
              </a:r>
            </a:p>
            <a:p>
              <a:pPr eaLnBrk="1" hangingPunct="1">
                <a:defRPr/>
              </a:pPr>
              <a:endParaRPr lang="en-CA" dirty="0">
                <a:latin typeface="Arial" charset="0"/>
                <a:cs typeface="+mn-cs"/>
              </a:endParaRPr>
            </a:p>
          </p:txBody>
        </p:sp>
        <p:graphicFrame>
          <p:nvGraphicFramePr>
            <p:cNvPr id="25633" name="Object 8">
              <a:extLst>
                <a:ext uri="{FF2B5EF4-FFF2-40B4-BE49-F238E27FC236}">
                  <a16:creationId xmlns:a16="http://schemas.microsoft.com/office/drawing/2014/main" id="{D398F567-DB62-4169-BD8E-5AE260D40AF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8378115" y="5064961"/>
            <a:ext cx="522913" cy="7384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215713" imgH="304536" progId="Equation.DSMT4">
                    <p:embed/>
                  </p:oleObj>
                </mc:Choice>
                <mc:Fallback>
                  <p:oleObj name="Equation" r:id="rId6" imgW="215713" imgH="304536" progId="Equation.DSMT4">
                    <p:embed/>
                    <p:pic>
                      <p:nvPicPr>
                        <p:cNvPr id="25633" name="Object 8">
                          <a:extLst>
                            <a:ext uri="{FF2B5EF4-FFF2-40B4-BE49-F238E27FC236}">
                              <a16:creationId xmlns:a16="http://schemas.microsoft.com/office/drawing/2014/main" id="{D398F567-DB62-4169-BD8E-5AE260D40AF4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378115" y="5064961"/>
                          <a:ext cx="522913" cy="73841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88" name="Freeform 163">
            <a:extLst>
              <a:ext uri="{FF2B5EF4-FFF2-40B4-BE49-F238E27FC236}">
                <a16:creationId xmlns:a16="http://schemas.microsoft.com/office/drawing/2014/main" id="{81E8EEA4-723C-4007-81A1-F1C1928E8CE2}"/>
              </a:ext>
            </a:extLst>
          </p:cNvPr>
          <p:cNvSpPr>
            <a:spLocks/>
          </p:cNvSpPr>
          <p:nvPr/>
        </p:nvSpPr>
        <p:spPr bwMode="auto">
          <a:xfrm>
            <a:off x="1106488" y="4916488"/>
            <a:ext cx="6267450" cy="1517650"/>
          </a:xfrm>
          <a:custGeom>
            <a:avLst/>
            <a:gdLst>
              <a:gd name="T0" fmla="*/ 2147483646 w 1227"/>
              <a:gd name="T1" fmla="*/ 2147483646 h 514"/>
              <a:gd name="T2" fmla="*/ 2147483646 w 1227"/>
              <a:gd name="T3" fmla="*/ 2147483646 h 514"/>
              <a:gd name="T4" fmla="*/ 2147483646 w 1227"/>
              <a:gd name="T5" fmla="*/ 2147483646 h 514"/>
              <a:gd name="T6" fmla="*/ 2147483646 w 1227"/>
              <a:gd name="T7" fmla="*/ 2147483646 h 514"/>
              <a:gd name="T8" fmla="*/ 2147483646 w 1227"/>
              <a:gd name="T9" fmla="*/ 2147483646 h 514"/>
              <a:gd name="T10" fmla="*/ 2147483646 w 1227"/>
              <a:gd name="T11" fmla="*/ 2147483646 h 514"/>
              <a:gd name="T12" fmla="*/ 2147483646 w 1227"/>
              <a:gd name="T13" fmla="*/ 2147483646 h 514"/>
              <a:gd name="T14" fmla="*/ 2147483646 w 1227"/>
              <a:gd name="T15" fmla="*/ 2147483646 h 514"/>
              <a:gd name="T16" fmla="*/ 2147483646 w 1227"/>
              <a:gd name="T17" fmla="*/ 2147483646 h 514"/>
              <a:gd name="T18" fmla="*/ 2147483646 w 1227"/>
              <a:gd name="T19" fmla="*/ 2147483646 h 514"/>
              <a:gd name="T20" fmla="*/ 2147483646 w 1227"/>
              <a:gd name="T21" fmla="*/ 2147483646 h 514"/>
              <a:gd name="T22" fmla="*/ 2147483646 w 1227"/>
              <a:gd name="T23" fmla="*/ 2147483646 h 514"/>
              <a:gd name="T24" fmla="*/ 2147483646 w 1227"/>
              <a:gd name="T25" fmla="*/ 2147483646 h 514"/>
              <a:gd name="T26" fmla="*/ 2147483646 w 1227"/>
              <a:gd name="T27" fmla="*/ 2147483646 h 514"/>
              <a:gd name="T28" fmla="*/ 2147483646 w 1227"/>
              <a:gd name="T29" fmla="*/ 2147483646 h 514"/>
              <a:gd name="T30" fmla="*/ 2147483646 w 1227"/>
              <a:gd name="T31" fmla="*/ 2147483646 h 514"/>
              <a:gd name="T32" fmla="*/ 2147483646 w 1227"/>
              <a:gd name="T33" fmla="*/ 2147483646 h 514"/>
              <a:gd name="T34" fmla="*/ 2147483646 w 1227"/>
              <a:gd name="T35" fmla="*/ 2147483646 h 514"/>
              <a:gd name="T36" fmla="*/ 2147483646 w 1227"/>
              <a:gd name="T37" fmla="*/ 2147483646 h 514"/>
              <a:gd name="T38" fmla="*/ 2147483646 w 1227"/>
              <a:gd name="T39" fmla="*/ 2147483646 h 514"/>
              <a:gd name="T40" fmla="*/ 2147483646 w 1227"/>
              <a:gd name="T41" fmla="*/ 2147483646 h 514"/>
              <a:gd name="T42" fmla="*/ 2147483646 w 1227"/>
              <a:gd name="T43" fmla="*/ 2147483646 h 514"/>
              <a:gd name="T44" fmla="*/ 2147483646 w 1227"/>
              <a:gd name="T45" fmla="*/ 2147483646 h 514"/>
              <a:gd name="T46" fmla="*/ 2147483646 w 1227"/>
              <a:gd name="T47" fmla="*/ 2147483646 h 514"/>
              <a:gd name="T48" fmla="*/ 2147483646 w 1227"/>
              <a:gd name="T49" fmla="*/ 2147483646 h 514"/>
              <a:gd name="T50" fmla="*/ 2147483646 w 1227"/>
              <a:gd name="T51" fmla="*/ 2147483646 h 514"/>
              <a:gd name="T52" fmla="*/ 2147483646 w 1227"/>
              <a:gd name="T53" fmla="*/ 2147483646 h 514"/>
              <a:gd name="T54" fmla="*/ 2147483646 w 1227"/>
              <a:gd name="T55" fmla="*/ 2147483646 h 514"/>
              <a:gd name="T56" fmla="*/ 2147483646 w 1227"/>
              <a:gd name="T57" fmla="*/ 2147483646 h 514"/>
              <a:gd name="T58" fmla="*/ 2147483646 w 1227"/>
              <a:gd name="T59" fmla="*/ 2147483646 h 514"/>
              <a:gd name="T60" fmla="*/ 2147483646 w 1227"/>
              <a:gd name="T61" fmla="*/ 2147483646 h 514"/>
              <a:gd name="T62" fmla="*/ 2147483646 w 1227"/>
              <a:gd name="T63" fmla="*/ 2147483646 h 514"/>
              <a:gd name="T64" fmla="*/ 2147483646 w 1227"/>
              <a:gd name="T65" fmla="*/ 2147483646 h 514"/>
              <a:gd name="T66" fmla="*/ 2147483646 w 1227"/>
              <a:gd name="T67" fmla="*/ 2147483646 h 514"/>
              <a:gd name="T68" fmla="*/ 2147483646 w 1227"/>
              <a:gd name="T69" fmla="*/ 2147483646 h 514"/>
              <a:gd name="T70" fmla="*/ 2147483646 w 1227"/>
              <a:gd name="T71" fmla="*/ 2147483646 h 514"/>
              <a:gd name="T72" fmla="*/ 2147483646 w 1227"/>
              <a:gd name="T73" fmla="*/ 2147483646 h 514"/>
              <a:gd name="T74" fmla="*/ 2147483646 w 1227"/>
              <a:gd name="T75" fmla="*/ 2147483646 h 514"/>
              <a:gd name="T76" fmla="*/ 2147483646 w 1227"/>
              <a:gd name="T77" fmla="*/ 2147483646 h 514"/>
              <a:gd name="T78" fmla="*/ 2147483646 w 1227"/>
              <a:gd name="T79" fmla="*/ 2147483646 h 514"/>
              <a:gd name="T80" fmla="*/ 2147483646 w 1227"/>
              <a:gd name="T81" fmla="*/ 2147483646 h 514"/>
              <a:gd name="T82" fmla="*/ 2147483646 w 1227"/>
              <a:gd name="T83" fmla="*/ 2147483646 h 514"/>
              <a:gd name="T84" fmla="*/ 2147483646 w 1227"/>
              <a:gd name="T85" fmla="*/ 2147483646 h 514"/>
              <a:gd name="T86" fmla="*/ 2147483646 w 1227"/>
              <a:gd name="T87" fmla="*/ 2147483646 h 514"/>
              <a:gd name="T88" fmla="*/ 2147483646 w 1227"/>
              <a:gd name="T89" fmla="*/ 2147483646 h 514"/>
              <a:gd name="T90" fmla="*/ 2147483646 w 1227"/>
              <a:gd name="T91" fmla="*/ 2147483646 h 514"/>
              <a:gd name="T92" fmla="*/ 2147483646 w 1227"/>
              <a:gd name="T93" fmla="*/ 2147483646 h 514"/>
              <a:gd name="T94" fmla="*/ 2147483646 w 1227"/>
              <a:gd name="T95" fmla="*/ 2147483646 h 514"/>
              <a:gd name="T96" fmla="*/ 2147483646 w 1227"/>
              <a:gd name="T97" fmla="*/ 2147483646 h 514"/>
              <a:gd name="T98" fmla="*/ 2147483646 w 1227"/>
              <a:gd name="T99" fmla="*/ 2147483646 h 514"/>
              <a:gd name="T100" fmla="*/ 2147483646 w 1227"/>
              <a:gd name="T101" fmla="*/ 2147483646 h 514"/>
              <a:gd name="T102" fmla="*/ 2147483646 w 1227"/>
              <a:gd name="T103" fmla="*/ 2147483646 h 514"/>
              <a:gd name="T104" fmla="*/ 2147483646 w 1227"/>
              <a:gd name="T105" fmla="*/ 2147483646 h 514"/>
              <a:gd name="T106" fmla="*/ 2147483646 w 1227"/>
              <a:gd name="T107" fmla="*/ 2147483646 h 514"/>
              <a:gd name="T108" fmla="*/ 2147483646 w 1227"/>
              <a:gd name="T109" fmla="*/ 2147483646 h 514"/>
              <a:gd name="T110" fmla="*/ 2147483646 w 1227"/>
              <a:gd name="T111" fmla="*/ 2147483646 h 514"/>
              <a:gd name="T112" fmla="*/ 2147483646 w 1227"/>
              <a:gd name="T113" fmla="*/ 2147483646 h 514"/>
              <a:gd name="T114" fmla="*/ 2147483646 w 1227"/>
              <a:gd name="T115" fmla="*/ 2147483646 h 514"/>
              <a:gd name="T116" fmla="*/ 2147483646 w 1227"/>
              <a:gd name="T117" fmla="*/ 2147483646 h 514"/>
              <a:gd name="T118" fmla="*/ 2147483646 w 1227"/>
              <a:gd name="T119" fmla="*/ 2147483646 h 514"/>
              <a:gd name="T120" fmla="*/ 2147483646 w 1227"/>
              <a:gd name="T121" fmla="*/ 2147483646 h 514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1227"/>
              <a:gd name="T184" fmla="*/ 0 h 514"/>
              <a:gd name="T185" fmla="*/ 1227 w 1227"/>
              <a:gd name="T186" fmla="*/ 514 h 514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1227" h="514">
                <a:moveTo>
                  <a:pt x="0" y="1"/>
                </a:moveTo>
                <a:lnTo>
                  <a:pt x="2" y="2"/>
                </a:lnTo>
                <a:lnTo>
                  <a:pt x="4" y="3"/>
                </a:lnTo>
                <a:lnTo>
                  <a:pt x="6" y="5"/>
                </a:lnTo>
                <a:lnTo>
                  <a:pt x="8" y="7"/>
                </a:lnTo>
                <a:lnTo>
                  <a:pt x="10" y="10"/>
                </a:lnTo>
                <a:lnTo>
                  <a:pt x="12" y="13"/>
                </a:lnTo>
                <a:lnTo>
                  <a:pt x="14" y="16"/>
                </a:lnTo>
                <a:lnTo>
                  <a:pt x="16" y="20"/>
                </a:lnTo>
                <a:lnTo>
                  <a:pt x="18" y="24"/>
                </a:lnTo>
                <a:lnTo>
                  <a:pt x="20" y="29"/>
                </a:lnTo>
                <a:lnTo>
                  <a:pt x="22" y="34"/>
                </a:lnTo>
                <a:lnTo>
                  <a:pt x="24" y="39"/>
                </a:lnTo>
                <a:lnTo>
                  <a:pt x="26" y="45"/>
                </a:lnTo>
                <a:lnTo>
                  <a:pt x="28" y="51"/>
                </a:lnTo>
                <a:lnTo>
                  <a:pt x="30" y="57"/>
                </a:lnTo>
                <a:lnTo>
                  <a:pt x="32" y="64"/>
                </a:lnTo>
                <a:lnTo>
                  <a:pt x="34" y="71"/>
                </a:lnTo>
                <a:lnTo>
                  <a:pt x="36" y="78"/>
                </a:lnTo>
                <a:lnTo>
                  <a:pt x="38" y="86"/>
                </a:lnTo>
                <a:lnTo>
                  <a:pt x="40" y="94"/>
                </a:lnTo>
                <a:lnTo>
                  <a:pt x="42" y="102"/>
                </a:lnTo>
                <a:lnTo>
                  <a:pt x="44" y="110"/>
                </a:lnTo>
                <a:lnTo>
                  <a:pt x="46" y="119"/>
                </a:lnTo>
                <a:lnTo>
                  <a:pt x="48" y="128"/>
                </a:lnTo>
                <a:lnTo>
                  <a:pt x="50" y="137"/>
                </a:lnTo>
                <a:lnTo>
                  <a:pt x="52" y="147"/>
                </a:lnTo>
                <a:lnTo>
                  <a:pt x="54" y="156"/>
                </a:lnTo>
                <a:lnTo>
                  <a:pt x="56" y="166"/>
                </a:lnTo>
                <a:lnTo>
                  <a:pt x="58" y="176"/>
                </a:lnTo>
                <a:lnTo>
                  <a:pt x="60" y="186"/>
                </a:lnTo>
                <a:lnTo>
                  <a:pt x="62" y="196"/>
                </a:lnTo>
                <a:lnTo>
                  <a:pt x="64" y="206"/>
                </a:lnTo>
                <a:lnTo>
                  <a:pt x="66" y="216"/>
                </a:lnTo>
                <a:lnTo>
                  <a:pt x="68" y="227"/>
                </a:lnTo>
                <a:lnTo>
                  <a:pt x="70" y="237"/>
                </a:lnTo>
                <a:lnTo>
                  <a:pt x="72" y="247"/>
                </a:lnTo>
                <a:lnTo>
                  <a:pt x="74" y="258"/>
                </a:lnTo>
                <a:lnTo>
                  <a:pt x="76" y="268"/>
                </a:lnTo>
                <a:lnTo>
                  <a:pt x="78" y="279"/>
                </a:lnTo>
                <a:lnTo>
                  <a:pt x="80" y="289"/>
                </a:lnTo>
                <a:lnTo>
                  <a:pt x="82" y="300"/>
                </a:lnTo>
                <a:lnTo>
                  <a:pt x="84" y="310"/>
                </a:lnTo>
                <a:lnTo>
                  <a:pt x="86" y="320"/>
                </a:lnTo>
                <a:lnTo>
                  <a:pt x="88" y="330"/>
                </a:lnTo>
                <a:lnTo>
                  <a:pt x="90" y="340"/>
                </a:lnTo>
                <a:lnTo>
                  <a:pt x="92" y="350"/>
                </a:lnTo>
                <a:lnTo>
                  <a:pt x="94" y="360"/>
                </a:lnTo>
                <a:lnTo>
                  <a:pt x="96" y="369"/>
                </a:lnTo>
                <a:lnTo>
                  <a:pt x="98" y="378"/>
                </a:lnTo>
                <a:lnTo>
                  <a:pt x="100" y="387"/>
                </a:lnTo>
                <a:lnTo>
                  <a:pt x="102" y="396"/>
                </a:lnTo>
                <a:lnTo>
                  <a:pt x="104" y="405"/>
                </a:lnTo>
                <a:lnTo>
                  <a:pt x="106" y="413"/>
                </a:lnTo>
                <a:lnTo>
                  <a:pt x="108" y="422"/>
                </a:lnTo>
                <a:lnTo>
                  <a:pt x="110" y="429"/>
                </a:lnTo>
                <a:lnTo>
                  <a:pt x="112" y="437"/>
                </a:lnTo>
                <a:lnTo>
                  <a:pt x="114" y="444"/>
                </a:lnTo>
                <a:lnTo>
                  <a:pt x="116" y="451"/>
                </a:lnTo>
                <a:lnTo>
                  <a:pt x="118" y="458"/>
                </a:lnTo>
                <a:lnTo>
                  <a:pt x="120" y="464"/>
                </a:lnTo>
                <a:lnTo>
                  <a:pt x="122" y="470"/>
                </a:lnTo>
                <a:lnTo>
                  <a:pt x="124" y="476"/>
                </a:lnTo>
                <a:lnTo>
                  <a:pt x="126" y="481"/>
                </a:lnTo>
                <a:lnTo>
                  <a:pt x="128" y="486"/>
                </a:lnTo>
                <a:lnTo>
                  <a:pt x="130" y="491"/>
                </a:lnTo>
                <a:lnTo>
                  <a:pt x="132" y="495"/>
                </a:lnTo>
                <a:lnTo>
                  <a:pt x="134" y="499"/>
                </a:lnTo>
                <a:lnTo>
                  <a:pt x="136" y="502"/>
                </a:lnTo>
                <a:lnTo>
                  <a:pt x="138" y="505"/>
                </a:lnTo>
                <a:lnTo>
                  <a:pt x="140" y="507"/>
                </a:lnTo>
                <a:lnTo>
                  <a:pt x="142" y="509"/>
                </a:lnTo>
                <a:lnTo>
                  <a:pt x="144" y="511"/>
                </a:lnTo>
                <a:lnTo>
                  <a:pt x="146" y="512"/>
                </a:lnTo>
                <a:lnTo>
                  <a:pt x="148" y="513"/>
                </a:lnTo>
                <a:lnTo>
                  <a:pt x="150" y="514"/>
                </a:lnTo>
                <a:lnTo>
                  <a:pt x="152" y="514"/>
                </a:lnTo>
                <a:lnTo>
                  <a:pt x="154" y="513"/>
                </a:lnTo>
                <a:lnTo>
                  <a:pt x="156" y="512"/>
                </a:lnTo>
                <a:lnTo>
                  <a:pt x="158" y="511"/>
                </a:lnTo>
                <a:lnTo>
                  <a:pt x="160" y="509"/>
                </a:lnTo>
                <a:lnTo>
                  <a:pt x="162" y="507"/>
                </a:lnTo>
                <a:lnTo>
                  <a:pt x="164" y="505"/>
                </a:lnTo>
                <a:lnTo>
                  <a:pt x="166" y="502"/>
                </a:lnTo>
                <a:lnTo>
                  <a:pt x="168" y="498"/>
                </a:lnTo>
                <a:lnTo>
                  <a:pt x="170" y="495"/>
                </a:lnTo>
                <a:lnTo>
                  <a:pt x="172" y="490"/>
                </a:lnTo>
                <a:lnTo>
                  <a:pt x="174" y="486"/>
                </a:lnTo>
                <a:lnTo>
                  <a:pt x="176" y="481"/>
                </a:lnTo>
                <a:lnTo>
                  <a:pt x="178" y="476"/>
                </a:lnTo>
                <a:lnTo>
                  <a:pt x="180" y="470"/>
                </a:lnTo>
                <a:lnTo>
                  <a:pt x="182" y="464"/>
                </a:lnTo>
                <a:lnTo>
                  <a:pt x="184" y="458"/>
                </a:lnTo>
                <a:lnTo>
                  <a:pt x="186" y="451"/>
                </a:lnTo>
                <a:lnTo>
                  <a:pt x="188" y="444"/>
                </a:lnTo>
                <a:lnTo>
                  <a:pt x="190" y="437"/>
                </a:lnTo>
                <a:lnTo>
                  <a:pt x="192" y="429"/>
                </a:lnTo>
                <a:lnTo>
                  <a:pt x="194" y="421"/>
                </a:lnTo>
                <a:lnTo>
                  <a:pt x="196" y="413"/>
                </a:lnTo>
                <a:lnTo>
                  <a:pt x="198" y="404"/>
                </a:lnTo>
                <a:lnTo>
                  <a:pt x="200" y="396"/>
                </a:lnTo>
                <a:lnTo>
                  <a:pt x="202" y="387"/>
                </a:lnTo>
                <a:lnTo>
                  <a:pt x="204" y="378"/>
                </a:lnTo>
                <a:lnTo>
                  <a:pt x="206" y="368"/>
                </a:lnTo>
                <a:lnTo>
                  <a:pt x="208" y="359"/>
                </a:lnTo>
                <a:lnTo>
                  <a:pt x="210" y="349"/>
                </a:lnTo>
                <a:lnTo>
                  <a:pt x="212" y="339"/>
                </a:lnTo>
                <a:lnTo>
                  <a:pt x="214" y="329"/>
                </a:lnTo>
                <a:lnTo>
                  <a:pt x="216" y="319"/>
                </a:lnTo>
                <a:lnTo>
                  <a:pt x="218" y="309"/>
                </a:lnTo>
                <a:lnTo>
                  <a:pt x="220" y="299"/>
                </a:lnTo>
                <a:lnTo>
                  <a:pt x="222" y="288"/>
                </a:lnTo>
                <a:lnTo>
                  <a:pt x="224" y="278"/>
                </a:lnTo>
                <a:lnTo>
                  <a:pt x="226" y="268"/>
                </a:lnTo>
                <a:lnTo>
                  <a:pt x="228" y="257"/>
                </a:lnTo>
                <a:lnTo>
                  <a:pt x="230" y="247"/>
                </a:lnTo>
                <a:lnTo>
                  <a:pt x="232" y="236"/>
                </a:lnTo>
                <a:lnTo>
                  <a:pt x="234" y="226"/>
                </a:lnTo>
                <a:lnTo>
                  <a:pt x="236" y="215"/>
                </a:lnTo>
                <a:lnTo>
                  <a:pt x="238" y="205"/>
                </a:lnTo>
                <a:lnTo>
                  <a:pt x="240" y="195"/>
                </a:lnTo>
                <a:lnTo>
                  <a:pt x="242" y="185"/>
                </a:lnTo>
                <a:lnTo>
                  <a:pt x="244" y="175"/>
                </a:lnTo>
                <a:lnTo>
                  <a:pt x="246" y="165"/>
                </a:lnTo>
                <a:lnTo>
                  <a:pt x="248" y="155"/>
                </a:lnTo>
                <a:lnTo>
                  <a:pt x="250" y="146"/>
                </a:lnTo>
                <a:lnTo>
                  <a:pt x="252" y="136"/>
                </a:lnTo>
                <a:lnTo>
                  <a:pt x="254" y="127"/>
                </a:lnTo>
                <a:lnTo>
                  <a:pt x="256" y="118"/>
                </a:lnTo>
                <a:lnTo>
                  <a:pt x="258" y="110"/>
                </a:lnTo>
                <a:lnTo>
                  <a:pt x="260" y="101"/>
                </a:lnTo>
                <a:lnTo>
                  <a:pt x="262" y="93"/>
                </a:lnTo>
                <a:lnTo>
                  <a:pt x="264" y="85"/>
                </a:lnTo>
                <a:lnTo>
                  <a:pt x="266" y="78"/>
                </a:lnTo>
                <a:lnTo>
                  <a:pt x="268" y="70"/>
                </a:lnTo>
                <a:lnTo>
                  <a:pt x="270" y="63"/>
                </a:lnTo>
                <a:lnTo>
                  <a:pt x="272" y="57"/>
                </a:lnTo>
                <a:lnTo>
                  <a:pt x="274" y="50"/>
                </a:lnTo>
                <a:lnTo>
                  <a:pt x="276" y="44"/>
                </a:lnTo>
                <a:lnTo>
                  <a:pt x="278" y="38"/>
                </a:lnTo>
                <a:lnTo>
                  <a:pt x="280" y="33"/>
                </a:lnTo>
                <a:lnTo>
                  <a:pt x="282" y="28"/>
                </a:lnTo>
                <a:lnTo>
                  <a:pt x="284" y="24"/>
                </a:lnTo>
                <a:lnTo>
                  <a:pt x="286" y="20"/>
                </a:lnTo>
                <a:lnTo>
                  <a:pt x="288" y="16"/>
                </a:lnTo>
                <a:lnTo>
                  <a:pt x="290" y="12"/>
                </a:lnTo>
                <a:lnTo>
                  <a:pt x="292" y="9"/>
                </a:lnTo>
                <a:lnTo>
                  <a:pt x="294" y="7"/>
                </a:lnTo>
                <a:lnTo>
                  <a:pt x="296" y="5"/>
                </a:lnTo>
                <a:lnTo>
                  <a:pt x="298" y="3"/>
                </a:lnTo>
                <a:lnTo>
                  <a:pt x="300" y="2"/>
                </a:lnTo>
                <a:lnTo>
                  <a:pt x="302" y="1"/>
                </a:lnTo>
                <a:lnTo>
                  <a:pt x="304" y="0"/>
                </a:lnTo>
                <a:lnTo>
                  <a:pt x="306" y="0"/>
                </a:lnTo>
                <a:lnTo>
                  <a:pt x="308" y="1"/>
                </a:lnTo>
                <a:lnTo>
                  <a:pt x="310" y="2"/>
                </a:lnTo>
                <a:lnTo>
                  <a:pt x="312" y="3"/>
                </a:lnTo>
                <a:lnTo>
                  <a:pt x="314" y="5"/>
                </a:lnTo>
                <a:lnTo>
                  <a:pt x="316" y="7"/>
                </a:lnTo>
                <a:lnTo>
                  <a:pt x="318" y="9"/>
                </a:lnTo>
                <a:lnTo>
                  <a:pt x="320" y="12"/>
                </a:lnTo>
                <a:lnTo>
                  <a:pt x="322" y="15"/>
                </a:lnTo>
                <a:lnTo>
                  <a:pt x="324" y="19"/>
                </a:lnTo>
                <a:lnTo>
                  <a:pt x="326" y="23"/>
                </a:lnTo>
                <a:lnTo>
                  <a:pt x="328" y="28"/>
                </a:lnTo>
                <a:lnTo>
                  <a:pt x="330" y="33"/>
                </a:lnTo>
                <a:lnTo>
                  <a:pt x="332" y="38"/>
                </a:lnTo>
                <a:lnTo>
                  <a:pt x="334" y="44"/>
                </a:lnTo>
                <a:lnTo>
                  <a:pt x="336" y="50"/>
                </a:lnTo>
                <a:lnTo>
                  <a:pt x="338" y="56"/>
                </a:lnTo>
                <a:lnTo>
                  <a:pt x="340" y="63"/>
                </a:lnTo>
                <a:lnTo>
                  <a:pt x="342" y="70"/>
                </a:lnTo>
                <a:lnTo>
                  <a:pt x="344" y="77"/>
                </a:lnTo>
                <a:lnTo>
                  <a:pt x="346" y="84"/>
                </a:lnTo>
                <a:lnTo>
                  <a:pt x="348" y="92"/>
                </a:lnTo>
                <a:lnTo>
                  <a:pt x="350" y="100"/>
                </a:lnTo>
                <a:lnTo>
                  <a:pt x="352" y="109"/>
                </a:lnTo>
                <a:lnTo>
                  <a:pt x="354" y="118"/>
                </a:lnTo>
                <a:lnTo>
                  <a:pt x="356" y="126"/>
                </a:lnTo>
                <a:lnTo>
                  <a:pt x="358" y="136"/>
                </a:lnTo>
                <a:lnTo>
                  <a:pt x="360" y="145"/>
                </a:lnTo>
                <a:lnTo>
                  <a:pt x="362" y="154"/>
                </a:lnTo>
                <a:lnTo>
                  <a:pt x="364" y="164"/>
                </a:lnTo>
                <a:lnTo>
                  <a:pt x="366" y="174"/>
                </a:lnTo>
                <a:lnTo>
                  <a:pt x="368" y="184"/>
                </a:lnTo>
                <a:lnTo>
                  <a:pt x="370" y="194"/>
                </a:lnTo>
                <a:lnTo>
                  <a:pt x="372" y="204"/>
                </a:lnTo>
                <a:lnTo>
                  <a:pt x="374" y="214"/>
                </a:lnTo>
                <a:lnTo>
                  <a:pt x="376" y="225"/>
                </a:lnTo>
                <a:lnTo>
                  <a:pt x="378" y="235"/>
                </a:lnTo>
                <a:lnTo>
                  <a:pt x="380" y="246"/>
                </a:lnTo>
                <a:lnTo>
                  <a:pt x="382" y="256"/>
                </a:lnTo>
                <a:lnTo>
                  <a:pt x="384" y="266"/>
                </a:lnTo>
                <a:lnTo>
                  <a:pt x="386" y="277"/>
                </a:lnTo>
                <a:lnTo>
                  <a:pt x="388" y="287"/>
                </a:lnTo>
                <a:lnTo>
                  <a:pt x="390" y="298"/>
                </a:lnTo>
                <a:lnTo>
                  <a:pt x="392" y="308"/>
                </a:lnTo>
                <a:lnTo>
                  <a:pt x="394" y="318"/>
                </a:lnTo>
                <a:lnTo>
                  <a:pt x="396" y="328"/>
                </a:lnTo>
                <a:lnTo>
                  <a:pt x="398" y="338"/>
                </a:lnTo>
                <a:lnTo>
                  <a:pt x="400" y="348"/>
                </a:lnTo>
                <a:lnTo>
                  <a:pt x="402" y="358"/>
                </a:lnTo>
                <a:lnTo>
                  <a:pt x="404" y="367"/>
                </a:lnTo>
                <a:lnTo>
                  <a:pt x="406" y="377"/>
                </a:lnTo>
                <a:lnTo>
                  <a:pt x="408" y="386"/>
                </a:lnTo>
                <a:lnTo>
                  <a:pt x="410" y="395"/>
                </a:lnTo>
                <a:lnTo>
                  <a:pt x="412" y="403"/>
                </a:lnTo>
                <a:lnTo>
                  <a:pt x="414" y="412"/>
                </a:lnTo>
                <a:lnTo>
                  <a:pt x="416" y="420"/>
                </a:lnTo>
                <a:lnTo>
                  <a:pt x="418" y="428"/>
                </a:lnTo>
                <a:lnTo>
                  <a:pt x="420" y="436"/>
                </a:lnTo>
                <a:lnTo>
                  <a:pt x="422" y="443"/>
                </a:lnTo>
                <a:lnTo>
                  <a:pt x="424" y="450"/>
                </a:lnTo>
                <a:lnTo>
                  <a:pt x="426" y="457"/>
                </a:lnTo>
                <a:lnTo>
                  <a:pt x="428" y="463"/>
                </a:lnTo>
                <a:lnTo>
                  <a:pt x="430" y="469"/>
                </a:lnTo>
                <a:lnTo>
                  <a:pt x="432" y="475"/>
                </a:lnTo>
                <a:lnTo>
                  <a:pt x="434" y="480"/>
                </a:lnTo>
                <a:lnTo>
                  <a:pt x="436" y="485"/>
                </a:lnTo>
                <a:lnTo>
                  <a:pt x="438" y="490"/>
                </a:lnTo>
                <a:lnTo>
                  <a:pt x="440" y="494"/>
                </a:lnTo>
                <a:lnTo>
                  <a:pt x="442" y="498"/>
                </a:lnTo>
                <a:lnTo>
                  <a:pt x="444" y="501"/>
                </a:lnTo>
                <a:lnTo>
                  <a:pt x="446" y="504"/>
                </a:lnTo>
                <a:lnTo>
                  <a:pt x="448" y="507"/>
                </a:lnTo>
                <a:lnTo>
                  <a:pt x="450" y="509"/>
                </a:lnTo>
                <a:lnTo>
                  <a:pt x="452" y="511"/>
                </a:lnTo>
                <a:lnTo>
                  <a:pt x="454" y="512"/>
                </a:lnTo>
                <a:lnTo>
                  <a:pt x="456" y="513"/>
                </a:lnTo>
                <a:lnTo>
                  <a:pt x="458" y="514"/>
                </a:lnTo>
                <a:lnTo>
                  <a:pt x="460" y="514"/>
                </a:lnTo>
                <a:lnTo>
                  <a:pt x="462" y="513"/>
                </a:lnTo>
                <a:lnTo>
                  <a:pt x="464" y="512"/>
                </a:lnTo>
                <a:lnTo>
                  <a:pt x="466" y="511"/>
                </a:lnTo>
                <a:lnTo>
                  <a:pt x="468" y="510"/>
                </a:lnTo>
                <a:lnTo>
                  <a:pt x="470" y="508"/>
                </a:lnTo>
                <a:lnTo>
                  <a:pt x="472" y="505"/>
                </a:lnTo>
                <a:lnTo>
                  <a:pt x="474" y="502"/>
                </a:lnTo>
                <a:lnTo>
                  <a:pt x="476" y="499"/>
                </a:lnTo>
                <a:lnTo>
                  <a:pt x="478" y="495"/>
                </a:lnTo>
                <a:lnTo>
                  <a:pt x="480" y="491"/>
                </a:lnTo>
                <a:lnTo>
                  <a:pt x="482" y="487"/>
                </a:lnTo>
                <a:lnTo>
                  <a:pt x="484" y="482"/>
                </a:lnTo>
                <a:lnTo>
                  <a:pt x="486" y="477"/>
                </a:lnTo>
                <a:lnTo>
                  <a:pt x="488" y="471"/>
                </a:lnTo>
                <a:lnTo>
                  <a:pt x="490" y="465"/>
                </a:lnTo>
                <a:lnTo>
                  <a:pt x="492" y="459"/>
                </a:lnTo>
                <a:lnTo>
                  <a:pt x="494" y="452"/>
                </a:lnTo>
                <a:lnTo>
                  <a:pt x="496" y="445"/>
                </a:lnTo>
                <a:lnTo>
                  <a:pt x="498" y="438"/>
                </a:lnTo>
                <a:lnTo>
                  <a:pt x="500" y="430"/>
                </a:lnTo>
                <a:lnTo>
                  <a:pt x="502" y="422"/>
                </a:lnTo>
                <a:lnTo>
                  <a:pt x="504" y="414"/>
                </a:lnTo>
                <a:lnTo>
                  <a:pt x="506" y="406"/>
                </a:lnTo>
                <a:lnTo>
                  <a:pt x="508" y="397"/>
                </a:lnTo>
                <a:lnTo>
                  <a:pt x="510" y="388"/>
                </a:lnTo>
                <a:lnTo>
                  <a:pt x="512" y="379"/>
                </a:lnTo>
                <a:lnTo>
                  <a:pt x="514" y="370"/>
                </a:lnTo>
                <a:lnTo>
                  <a:pt x="516" y="361"/>
                </a:lnTo>
                <a:lnTo>
                  <a:pt x="518" y="351"/>
                </a:lnTo>
                <a:lnTo>
                  <a:pt x="520" y="341"/>
                </a:lnTo>
                <a:lnTo>
                  <a:pt x="522" y="331"/>
                </a:lnTo>
                <a:lnTo>
                  <a:pt x="524" y="321"/>
                </a:lnTo>
                <a:lnTo>
                  <a:pt x="526" y="311"/>
                </a:lnTo>
                <a:lnTo>
                  <a:pt x="528" y="301"/>
                </a:lnTo>
                <a:lnTo>
                  <a:pt x="530" y="290"/>
                </a:lnTo>
                <a:lnTo>
                  <a:pt x="532" y="280"/>
                </a:lnTo>
                <a:lnTo>
                  <a:pt x="534" y="269"/>
                </a:lnTo>
                <a:lnTo>
                  <a:pt x="536" y="259"/>
                </a:lnTo>
                <a:lnTo>
                  <a:pt x="538" y="248"/>
                </a:lnTo>
                <a:lnTo>
                  <a:pt x="540" y="238"/>
                </a:lnTo>
                <a:lnTo>
                  <a:pt x="542" y="228"/>
                </a:lnTo>
                <a:lnTo>
                  <a:pt x="544" y="217"/>
                </a:lnTo>
                <a:lnTo>
                  <a:pt x="546" y="207"/>
                </a:lnTo>
                <a:lnTo>
                  <a:pt x="548" y="197"/>
                </a:lnTo>
                <a:lnTo>
                  <a:pt x="550" y="187"/>
                </a:lnTo>
                <a:lnTo>
                  <a:pt x="552" y="177"/>
                </a:lnTo>
                <a:lnTo>
                  <a:pt x="554" y="167"/>
                </a:lnTo>
                <a:lnTo>
                  <a:pt x="556" y="157"/>
                </a:lnTo>
                <a:lnTo>
                  <a:pt x="558" y="148"/>
                </a:lnTo>
                <a:lnTo>
                  <a:pt x="560" y="138"/>
                </a:lnTo>
                <a:lnTo>
                  <a:pt x="562" y="129"/>
                </a:lnTo>
                <a:lnTo>
                  <a:pt x="564" y="120"/>
                </a:lnTo>
                <a:lnTo>
                  <a:pt x="566" y="111"/>
                </a:lnTo>
                <a:lnTo>
                  <a:pt x="568" y="103"/>
                </a:lnTo>
                <a:lnTo>
                  <a:pt x="570" y="95"/>
                </a:lnTo>
                <a:lnTo>
                  <a:pt x="572" y="87"/>
                </a:lnTo>
                <a:lnTo>
                  <a:pt x="574" y="79"/>
                </a:lnTo>
                <a:lnTo>
                  <a:pt x="576" y="72"/>
                </a:lnTo>
                <a:lnTo>
                  <a:pt x="578" y="64"/>
                </a:lnTo>
                <a:lnTo>
                  <a:pt x="580" y="58"/>
                </a:lnTo>
                <a:lnTo>
                  <a:pt x="582" y="51"/>
                </a:lnTo>
                <a:lnTo>
                  <a:pt x="584" y="45"/>
                </a:lnTo>
                <a:lnTo>
                  <a:pt x="586" y="39"/>
                </a:lnTo>
                <a:lnTo>
                  <a:pt x="588" y="34"/>
                </a:lnTo>
                <a:lnTo>
                  <a:pt x="590" y="29"/>
                </a:lnTo>
                <a:lnTo>
                  <a:pt x="592" y="24"/>
                </a:lnTo>
                <a:lnTo>
                  <a:pt x="594" y="20"/>
                </a:lnTo>
                <a:lnTo>
                  <a:pt x="596" y="16"/>
                </a:lnTo>
                <a:lnTo>
                  <a:pt x="598" y="13"/>
                </a:lnTo>
                <a:lnTo>
                  <a:pt x="600" y="10"/>
                </a:lnTo>
                <a:lnTo>
                  <a:pt x="602" y="7"/>
                </a:lnTo>
                <a:lnTo>
                  <a:pt x="604" y="5"/>
                </a:lnTo>
                <a:lnTo>
                  <a:pt x="606" y="3"/>
                </a:lnTo>
                <a:lnTo>
                  <a:pt x="608" y="2"/>
                </a:lnTo>
                <a:lnTo>
                  <a:pt x="610" y="1"/>
                </a:lnTo>
                <a:lnTo>
                  <a:pt x="612" y="0"/>
                </a:lnTo>
                <a:lnTo>
                  <a:pt x="614" y="0"/>
                </a:lnTo>
                <a:lnTo>
                  <a:pt x="616" y="1"/>
                </a:lnTo>
                <a:lnTo>
                  <a:pt x="618" y="1"/>
                </a:lnTo>
                <a:lnTo>
                  <a:pt x="620" y="3"/>
                </a:lnTo>
                <a:lnTo>
                  <a:pt x="622" y="4"/>
                </a:lnTo>
                <a:lnTo>
                  <a:pt x="624" y="6"/>
                </a:lnTo>
                <a:lnTo>
                  <a:pt x="626" y="9"/>
                </a:lnTo>
                <a:lnTo>
                  <a:pt x="628" y="12"/>
                </a:lnTo>
                <a:lnTo>
                  <a:pt x="630" y="15"/>
                </a:lnTo>
                <a:lnTo>
                  <a:pt x="632" y="18"/>
                </a:lnTo>
                <a:lnTo>
                  <a:pt x="634" y="22"/>
                </a:lnTo>
                <a:lnTo>
                  <a:pt x="636" y="27"/>
                </a:lnTo>
                <a:lnTo>
                  <a:pt x="638" y="32"/>
                </a:lnTo>
                <a:lnTo>
                  <a:pt x="640" y="37"/>
                </a:lnTo>
                <a:lnTo>
                  <a:pt x="642" y="43"/>
                </a:lnTo>
                <a:lnTo>
                  <a:pt x="644" y="48"/>
                </a:lnTo>
                <a:lnTo>
                  <a:pt x="646" y="55"/>
                </a:lnTo>
                <a:lnTo>
                  <a:pt x="648" y="61"/>
                </a:lnTo>
                <a:lnTo>
                  <a:pt x="650" y="68"/>
                </a:lnTo>
                <a:lnTo>
                  <a:pt x="652" y="75"/>
                </a:lnTo>
                <a:lnTo>
                  <a:pt x="654" y="83"/>
                </a:lnTo>
                <a:lnTo>
                  <a:pt x="656" y="91"/>
                </a:lnTo>
                <a:lnTo>
                  <a:pt x="658" y="99"/>
                </a:lnTo>
                <a:lnTo>
                  <a:pt x="660" y="107"/>
                </a:lnTo>
                <a:lnTo>
                  <a:pt x="662" y="116"/>
                </a:lnTo>
                <a:lnTo>
                  <a:pt x="664" y="125"/>
                </a:lnTo>
                <a:lnTo>
                  <a:pt x="666" y="134"/>
                </a:lnTo>
                <a:lnTo>
                  <a:pt x="668" y="143"/>
                </a:lnTo>
                <a:lnTo>
                  <a:pt x="670" y="153"/>
                </a:lnTo>
                <a:lnTo>
                  <a:pt x="672" y="162"/>
                </a:lnTo>
                <a:lnTo>
                  <a:pt x="674" y="172"/>
                </a:lnTo>
                <a:lnTo>
                  <a:pt x="676" y="182"/>
                </a:lnTo>
                <a:lnTo>
                  <a:pt x="678" y="192"/>
                </a:lnTo>
                <a:lnTo>
                  <a:pt x="680" y="202"/>
                </a:lnTo>
                <a:lnTo>
                  <a:pt x="682" y="213"/>
                </a:lnTo>
                <a:lnTo>
                  <a:pt x="684" y="223"/>
                </a:lnTo>
                <a:lnTo>
                  <a:pt x="686" y="233"/>
                </a:lnTo>
                <a:lnTo>
                  <a:pt x="688" y="244"/>
                </a:lnTo>
                <a:lnTo>
                  <a:pt x="690" y="254"/>
                </a:lnTo>
                <a:lnTo>
                  <a:pt x="692" y="265"/>
                </a:lnTo>
                <a:lnTo>
                  <a:pt x="694" y="275"/>
                </a:lnTo>
                <a:lnTo>
                  <a:pt x="696" y="285"/>
                </a:lnTo>
                <a:lnTo>
                  <a:pt x="698" y="296"/>
                </a:lnTo>
                <a:lnTo>
                  <a:pt x="700" y="306"/>
                </a:lnTo>
                <a:lnTo>
                  <a:pt x="702" y="316"/>
                </a:lnTo>
                <a:lnTo>
                  <a:pt x="704" y="326"/>
                </a:lnTo>
                <a:lnTo>
                  <a:pt x="706" y="336"/>
                </a:lnTo>
                <a:lnTo>
                  <a:pt x="708" y="346"/>
                </a:lnTo>
                <a:lnTo>
                  <a:pt x="710" y="356"/>
                </a:lnTo>
                <a:lnTo>
                  <a:pt x="712" y="366"/>
                </a:lnTo>
                <a:lnTo>
                  <a:pt x="714" y="375"/>
                </a:lnTo>
                <a:lnTo>
                  <a:pt x="716" y="384"/>
                </a:lnTo>
                <a:lnTo>
                  <a:pt x="718" y="393"/>
                </a:lnTo>
                <a:lnTo>
                  <a:pt x="720" y="402"/>
                </a:lnTo>
                <a:lnTo>
                  <a:pt x="722" y="410"/>
                </a:lnTo>
                <a:lnTo>
                  <a:pt x="724" y="419"/>
                </a:lnTo>
                <a:lnTo>
                  <a:pt x="726" y="427"/>
                </a:lnTo>
                <a:lnTo>
                  <a:pt x="728" y="434"/>
                </a:lnTo>
                <a:lnTo>
                  <a:pt x="730" y="442"/>
                </a:lnTo>
                <a:lnTo>
                  <a:pt x="732" y="449"/>
                </a:lnTo>
                <a:lnTo>
                  <a:pt x="734" y="456"/>
                </a:lnTo>
                <a:lnTo>
                  <a:pt x="736" y="462"/>
                </a:lnTo>
                <a:lnTo>
                  <a:pt x="738" y="468"/>
                </a:lnTo>
                <a:lnTo>
                  <a:pt x="740" y="474"/>
                </a:lnTo>
                <a:lnTo>
                  <a:pt x="742" y="479"/>
                </a:lnTo>
                <a:lnTo>
                  <a:pt x="744" y="484"/>
                </a:lnTo>
                <a:lnTo>
                  <a:pt x="746" y="489"/>
                </a:lnTo>
                <a:lnTo>
                  <a:pt x="748" y="493"/>
                </a:lnTo>
                <a:lnTo>
                  <a:pt x="750" y="497"/>
                </a:lnTo>
                <a:lnTo>
                  <a:pt x="752" y="501"/>
                </a:lnTo>
                <a:lnTo>
                  <a:pt x="754" y="504"/>
                </a:lnTo>
                <a:lnTo>
                  <a:pt x="756" y="506"/>
                </a:lnTo>
                <a:lnTo>
                  <a:pt x="758" y="509"/>
                </a:lnTo>
                <a:lnTo>
                  <a:pt x="760" y="511"/>
                </a:lnTo>
                <a:lnTo>
                  <a:pt x="762" y="512"/>
                </a:lnTo>
                <a:lnTo>
                  <a:pt x="764" y="513"/>
                </a:lnTo>
                <a:lnTo>
                  <a:pt x="766" y="514"/>
                </a:lnTo>
                <a:lnTo>
                  <a:pt x="768" y="514"/>
                </a:lnTo>
                <a:lnTo>
                  <a:pt x="770" y="513"/>
                </a:lnTo>
                <a:lnTo>
                  <a:pt x="772" y="513"/>
                </a:lnTo>
                <a:lnTo>
                  <a:pt x="774" y="512"/>
                </a:lnTo>
                <a:lnTo>
                  <a:pt x="776" y="510"/>
                </a:lnTo>
                <a:lnTo>
                  <a:pt x="778" y="508"/>
                </a:lnTo>
                <a:lnTo>
                  <a:pt x="780" y="506"/>
                </a:lnTo>
                <a:lnTo>
                  <a:pt x="782" y="503"/>
                </a:lnTo>
                <a:lnTo>
                  <a:pt x="784" y="500"/>
                </a:lnTo>
                <a:lnTo>
                  <a:pt x="786" y="496"/>
                </a:lnTo>
                <a:lnTo>
                  <a:pt x="788" y="492"/>
                </a:lnTo>
                <a:lnTo>
                  <a:pt x="790" y="487"/>
                </a:lnTo>
                <a:lnTo>
                  <a:pt x="792" y="483"/>
                </a:lnTo>
                <a:lnTo>
                  <a:pt x="794" y="478"/>
                </a:lnTo>
                <a:lnTo>
                  <a:pt x="796" y="472"/>
                </a:lnTo>
                <a:lnTo>
                  <a:pt x="798" y="466"/>
                </a:lnTo>
                <a:lnTo>
                  <a:pt x="800" y="460"/>
                </a:lnTo>
                <a:lnTo>
                  <a:pt x="802" y="453"/>
                </a:lnTo>
                <a:lnTo>
                  <a:pt x="804" y="446"/>
                </a:lnTo>
                <a:lnTo>
                  <a:pt x="806" y="439"/>
                </a:lnTo>
                <a:lnTo>
                  <a:pt x="808" y="432"/>
                </a:lnTo>
                <a:lnTo>
                  <a:pt x="810" y="424"/>
                </a:lnTo>
                <a:lnTo>
                  <a:pt x="812" y="416"/>
                </a:lnTo>
                <a:lnTo>
                  <a:pt x="814" y="407"/>
                </a:lnTo>
                <a:lnTo>
                  <a:pt x="816" y="399"/>
                </a:lnTo>
                <a:lnTo>
                  <a:pt x="818" y="390"/>
                </a:lnTo>
                <a:lnTo>
                  <a:pt x="820" y="381"/>
                </a:lnTo>
                <a:lnTo>
                  <a:pt x="822" y="372"/>
                </a:lnTo>
                <a:lnTo>
                  <a:pt x="824" y="362"/>
                </a:lnTo>
                <a:lnTo>
                  <a:pt x="826" y="353"/>
                </a:lnTo>
                <a:lnTo>
                  <a:pt x="828" y="343"/>
                </a:lnTo>
                <a:lnTo>
                  <a:pt x="830" y="333"/>
                </a:lnTo>
                <a:lnTo>
                  <a:pt x="832" y="323"/>
                </a:lnTo>
                <a:lnTo>
                  <a:pt x="834" y="313"/>
                </a:lnTo>
                <a:lnTo>
                  <a:pt x="836" y="302"/>
                </a:lnTo>
                <a:lnTo>
                  <a:pt x="838" y="292"/>
                </a:lnTo>
                <a:lnTo>
                  <a:pt x="840" y="282"/>
                </a:lnTo>
                <a:lnTo>
                  <a:pt x="842" y="271"/>
                </a:lnTo>
                <a:lnTo>
                  <a:pt x="844" y="261"/>
                </a:lnTo>
                <a:lnTo>
                  <a:pt x="846" y="250"/>
                </a:lnTo>
                <a:lnTo>
                  <a:pt x="848" y="240"/>
                </a:lnTo>
                <a:lnTo>
                  <a:pt x="850" y="229"/>
                </a:lnTo>
                <a:lnTo>
                  <a:pt x="852" y="219"/>
                </a:lnTo>
                <a:lnTo>
                  <a:pt x="854" y="209"/>
                </a:lnTo>
                <a:lnTo>
                  <a:pt x="856" y="199"/>
                </a:lnTo>
                <a:lnTo>
                  <a:pt x="858" y="188"/>
                </a:lnTo>
                <a:lnTo>
                  <a:pt x="860" y="178"/>
                </a:lnTo>
                <a:lnTo>
                  <a:pt x="862" y="169"/>
                </a:lnTo>
                <a:lnTo>
                  <a:pt x="864" y="159"/>
                </a:lnTo>
                <a:lnTo>
                  <a:pt x="866" y="149"/>
                </a:lnTo>
                <a:lnTo>
                  <a:pt x="868" y="140"/>
                </a:lnTo>
                <a:lnTo>
                  <a:pt x="870" y="131"/>
                </a:lnTo>
                <a:lnTo>
                  <a:pt x="872" y="122"/>
                </a:lnTo>
                <a:lnTo>
                  <a:pt x="874" y="113"/>
                </a:lnTo>
                <a:lnTo>
                  <a:pt x="876" y="104"/>
                </a:lnTo>
                <a:lnTo>
                  <a:pt x="878" y="96"/>
                </a:lnTo>
                <a:lnTo>
                  <a:pt x="880" y="88"/>
                </a:lnTo>
                <a:lnTo>
                  <a:pt x="882" y="80"/>
                </a:lnTo>
                <a:lnTo>
                  <a:pt x="884" y="73"/>
                </a:lnTo>
                <a:lnTo>
                  <a:pt x="886" y="66"/>
                </a:lnTo>
                <a:lnTo>
                  <a:pt x="888" y="59"/>
                </a:lnTo>
                <a:lnTo>
                  <a:pt x="890" y="52"/>
                </a:lnTo>
                <a:lnTo>
                  <a:pt x="892" y="46"/>
                </a:lnTo>
                <a:lnTo>
                  <a:pt x="894" y="40"/>
                </a:lnTo>
                <a:lnTo>
                  <a:pt x="896" y="35"/>
                </a:lnTo>
                <a:lnTo>
                  <a:pt x="898" y="30"/>
                </a:lnTo>
                <a:lnTo>
                  <a:pt x="900" y="25"/>
                </a:lnTo>
                <a:lnTo>
                  <a:pt x="902" y="21"/>
                </a:lnTo>
                <a:lnTo>
                  <a:pt x="904" y="17"/>
                </a:lnTo>
                <a:lnTo>
                  <a:pt x="906" y="14"/>
                </a:lnTo>
                <a:lnTo>
                  <a:pt x="908" y="10"/>
                </a:lnTo>
                <a:lnTo>
                  <a:pt x="910" y="8"/>
                </a:lnTo>
                <a:lnTo>
                  <a:pt x="912" y="5"/>
                </a:lnTo>
                <a:lnTo>
                  <a:pt x="914" y="4"/>
                </a:lnTo>
                <a:lnTo>
                  <a:pt x="916" y="2"/>
                </a:lnTo>
                <a:lnTo>
                  <a:pt x="918" y="1"/>
                </a:lnTo>
                <a:lnTo>
                  <a:pt x="920" y="1"/>
                </a:lnTo>
                <a:lnTo>
                  <a:pt x="922" y="0"/>
                </a:lnTo>
                <a:lnTo>
                  <a:pt x="924" y="1"/>
                </a:lnTo>
                <a:lnTo>
                  <a:pt x="926" y="1"/>
                </a:lnTo>
                <a:lnTo>
                  <a:pt x="928" y="2"/>
                </a:lnTo>
                <a:lnTo>
                  <a:pt x="930" y="4"/>
                </a:lnTo>
                <a:lnTo>
                  <a:pt x="932" y="6"/>
                </a:lnTo>
                <a:lnTo>
                  <a:pt x="934" y="8"/>
                </a:lnTo>
                <a:lnTo>
                  <a:pt x="936" y="11"/>
                </a:lnTo>
                <a:lnTo>
                  <a:pt x="938" y="14"/>
                </a:lnTo>
                <a:lnTo>
                  <a:pt x="940" y="18"/>
                </a:lnTo>
                <a:lnTo>
                  <a:pt x="942" y="22"/>
                </a:lnTo>
                <a:lnTo>
                  <a:pt x="944" y="26"/>
                </a:lnTo>
                <a:lnTo>
                  <a:pt x="946" y="31"/>
                </a:lnTo>
                <a:lnTo>
                  <a:pt x="948" y="36"/>
                </a:lnTo>
                <a:lnTo>
                  <a:pt x="950" y="41"/>
                </a:lnTo>
                <a:lnTo>
                  <a:pt x="952" y="47"/>
                </a:lnTo>
                <a:lnTo>
                  <a:pt x="954" y="54"/>
                </a:lnTo>
                <a:lnTo>
                  <a:pt x="956" y="60"/>
                </a:lnTo>
                <a:lnTo>
                  <a:pt x="958" y="67"/>
                </a:lnTo>
                <a:lnTo>
                  <a:pt x="960" y="74"/>
                </a:lnTo>
                <a:lnTo>
                  <a:pt x="962" y="82"/>
                </a:lnTo>
                <a:lnTo>
                  <a:pt x="964" y="89"/>
                </a:lnTo>
                <a:lnTo>
                  <a:pt x="966" y="97"/>
                </a:lnTo>
                <a:lnTo>
                  <a:pt x="968" y="106"/>
                </a:lnTo>
                <a:lnTo>
                  <a:pt x="970" y="114"/>
                </a:lnTo>
                <a:lnTo>
                  <a:pt x="972" y="123"/>
                </a:lnTo>
                <a:lnTo>
                  <a:pt x="974" y="132"/>
                </a:lnTo>
                <a:lnTo>
                  <a:pt x="976" y="141"/>
                </a:lnTo>
                <a:lnTo>
                  <a:pt x="978" y="151"/>
                </a:lnTo>
                <a:lnTo>
                  <a:pt x="980" y="161"/>
                </a:lnTo>
                <a:lnTo>
                  <a:pt x="982" y="170"/>
                </a:lnTo>
                <a:lnTo>
                  <a:pt x="984" y="180"/>
                </a:lnTo>
                <a:lnTo>
                  <a:pt x="986" y="190"/>
                </a:lnTo>
                <a:lnTo>
                  <a:pt x="988" y="200"/>
                </a:lnTo>
                <a:lnTo>
                  <a:pt x="990" y="211"/>
                </a:lnTo>
                <a:lnTo>
                  <a:pt x="992" y="221"/>
                </a:lnTo>
                <a:lnTo>
                  <a:pt x="994" y="231"/>
                </a:lnTo>
                <a:lnTo>
                  <a:pt x="996" y="242"/>
                </a:lnTo>
                <a:lnTo>
                  <a:pt x="998" y="252"/>
                </a:lnTo>
                <a:lnTo>
                  <a:pt x="1000" y="263"/>
                </a:lnTo>
                <a:lnTo>
                  <a:pt x="1002" y="273"/>
                </a:lnTo>
                <a:lnTo>
                  <a:pt x="1004" y="284"/>
                </a:lnTo>
                <a:lnTo>
                  <a:pt x="1006" y="294"/>
                </a:lnTo>
                <a:lnTo>
                  <a:pt x="1008" y="304"/>
                </a:lnTo>
                <a:lnTo>
                  <a:pt x="1010" y="315"/>
                </a:lnTo>
                <a:lnTo>
                  <a:pt x="1012" y="325"/>
                </a:lnTo>
                <a:lnTo>
                  <a:pt x="1014" y="335"/>
                </a:lnTo>
                <a:lnTo>
                  <a:pt x="1016" y="345"/>
                </a:lnTo>
                <a:lnTo>
                  <a:pt x="1018" y="354"/>
                </a:lnTo>
                <a:lnTo>
                  <a:pt x="1020" y="364"/>
                </a:lnTo>
                <a:lnTo>
                  <a:pt x="1022" y="373"/>
                </a:lnTo>
                <a:lnTo>
                  <a:pt x="1024" y="383"/>
                </a:lnTo>
                <a:lnTo>
                  <a:pt x="1026" y="392"/>
                </a:lnTo>
                <a:lnTo>
                  <a:pt x="1028" y="400"/>
                </a:lnTo>
                <a:lnTo>
                  <a:pt x="1030" y="409"/>
                </a:lnTo>
                <a:lnTo>
                  <a:pt x="1032" y="417"/>
                </a:lnTo>
                <a:lnTo>
                  <a:pt x="1034" y="425"/>
                </a:lnTo>
                <a:lnTo>
                  <a:pt x="1036" y="433"/>
                </a:lnTo>
                <a:lnTo>
                  <a:pt x="1038" y="440"/>
                </a:lnTo>
                <a:lnTo>
                  <a:pt x="1040" y="448"/>
                </a:lnTo>
                <a:lnTo>
                  <a:pt x="1042" y="454"/>
                </a:lnTo>
                <a:lnTo>
                  <a:pt x="1044" y="461"/>
                </a:lnTo>
                <a:lnTo>
                  <a:pt x="1046" y="467"/>
                </a:lnTo>
                <a:lnTo>
                  <a:pt x="1048" y="473"/>
                </a:lnTo>
                <a:lnTo>
                  <a:pt x="1050" y="478"/>
                </a:lnTo>
                <a:lnTo>
                  <a:pt x="1052" y="484"/>
                </a:lnTo>
                <a:lnTo>
                  <a:pt x="1054" y="488"/>
                </a:lnTo>
                <a:lnTo>
                  <a:pt x="1056" y="493"/>
                </a:lnTo>
                <a:lnTo>
                  <a:pt x="1058" y="497"/>
                </a:lnTo>
                <a:lnTo>
                  <a:pt x="1060" y="500"/>
                </a:lnTo>
                <a:lnTo>
                  <a:pt x="1062" y="503"/>
                </a:lnTo>
                <a:lnTo>
                  <a:pt x="1064" y="506"/>
                </a:lnTo>
                <a:lnTo>
                  <a:pt x="1066" y="508"/>
                </a:lnTo>
                <a:lnTo>
                  <a:pt x="1068" y="510"/>
                </a:lnTo>
                <a:lnTo>
                  <a:pt x="1070" y="512"/>
                </a:lnTo>
                <a:lnTo>
                  <a:pt x="1072" y="513"/>
                </a:lnTo>
                <a:lnTo>
                  <a:pt x="1074" y="513"/>
                </a:lnTo>
                <a:lnTo>
                  <a:pt x="1076" y="514"/>
                </a:lnTo>
                <a:lnTo>
                  <a:pt x="1078" y="513"/>
                </a:lnTo>
                <a:lnTo>
                  <a:pt x="1080" y="513"/>
                </a:lnTo>
                <a:lnTo>
                  <a:pt x="1082" y="512"/>
                </a:lnTo>
                <a:lnTo>
                  <a:pt x="1084" y="510"/>
                </a:lnTo>
                <a:lnTo>
                  <a:pt x="1086" y="508"/>
                </a:lnTo>
                <a:lnTo>
                  <a:pt x="1088" y="506"/>
                </a:lnTo>
                <a:lnTo>
                  <a:pt x="1090" y="503"/>
                </a:lnTo>
                <a:lnTo>
                  <a:pt x="1092" y="500"/>
                </a:lnTo>
                <a:lnTo>
                  <a:pt x="1094" y="497"/>
                </a:lnTo>
                <a:lnTo>
                  <a:pt x="1096" y="493"/>
                </a:lnTo>
                <a:lnTo>
                  <a:pt x="1098" y="488"/>
                </a:lnTo>
                <a:lnTo>
                  <a:pt x="1100" y="484"/>
                </a:lnTo>
                <a:lnTo>
                  <a:pt x="1102" y="478"/>
                </a:lnTo>
                <a:lnTo>
                  <a:pt x="1104" y="473"/>
                </a:lnTo>
                <a:lnTo>
                  <a:pt x="1106" y="467"/>
                </a:lnTo>
                <a:lnTo>
                  <a:pt x="1108" y="461"/>
                </a:lnTo>
                <a:lnTo>
                  <a:pt x="1110" y="454"/>
                </a:lnTo>
                <a:lnTo>
                  <a:pt x="1112" y="448"/>
                </a:lnTo>
                <a:lnTo>
                  <a:pt x="1114" y="440"/>
                </a:lnTo>
                <a:lnTo>
                  <a:pt x="1116" y="433"/>
                </a:lnTo>
                <a:lnTo>
                  <a:pt x="1118" y="425"/>
                </a:lnTo>
                <a:lnTo>
                  <a:pt x="1120" y="417"/>
                </a:lnTo>
                <a:lnTo>
                  <a:pt x="1122" y="409"/>
                </a:lnTo>
                <a:lnTo>
                  <a:pt x="1124" y="400"/>
                </a:lnTo>
                <a:lnTo>
                  <a:pt x="1126" y="392"/>
                </a:lnTo>
                <a:lnTo>
                  <a:pt x="1128" y="383"/>
                </a:lnTo>
                <a:lnTo>
                  <a:pt x="1130" y="373"/>
                </a:lnTo>
                <a:lnTo>
                  <a:pt x="1132" y="364"/>
                </a:lnTo>
                <a:lnTo>
                  <a:pt x="1134" y="354"/>
                </a:lnTo>
                <a:lnTo>
                  <a:pt x="1136" y="345"/>
                </a:lnTo>
                <a:lnTo>
                  <a:pt x="1138" y="335"/>
                </a:lnTo>
                <a:lnTo>
                  <a:pt x="1140" y="325"/>
                </a:lnTo>
                <a:lnTo>
                  <a:pt x="1142" y="315"/>
                </a:lnTo>
                <a:lnTo>
                  <a:pt x="1144" y="304"/>
                </a:lnTo>
                <a:lnTo>
                  <a:pt x="1146" y="294"/>
                </a:lnTo>
                <a:lnTo>
                  <a:pt x="1148" y="284"/>
                </a:lnTo>
                <a:lnTo>
                  <a:pt x="1150" y="273"/>
                </a:lnTo>
                <a:lnTo>
                  <a:pt x="1152" y="263"/>
                </a:lnTo>
                <a:lnTo>
                  <a:pt x="1154" y="252"/>
                </a:lnTo>
                <a:lnTo>
                  <a:pt x="1156" y="242"/>
                </a:lnTo>
                <a:lnTo>
                  <a:pt x="1158" y="231"/>
                </a:lnTo>
                <a:lnTo>
                  <a:pt x="1160" y="221"/>
                </a:lnTo>
                <a:lnTo>
                  <a:pt x="1162" y="211"/>
                </a:lnTo>
                <a:lnTo>
                  <a:pt x="1164" y="200"/>
                </a:lnTo>
                <a:lnTo>
                  <a:pt x="1166" y="190"/>
                </a:lnTo>
                <a:lnTo>
                  <a:pt x="1168" y="180"/>
                </a:lnTo>
                <a:lnTo>
                  <a:pt x="1170" y="170"/>
                </a:lnTo>
                <a:lnTo>
                  <a:pt x="1172" y="161"/>
                </a:lnTo>
                <a:lnTo>
                  <a:pt x="1174" y="151"/>
                </a:lnTo>
                <a:lnTo>
                  <a:pt x="1176" y="141"/>
                </a:lnTo>
                <a:lnTo>
                  <a:pt x="1178" y="132"/>
                </a:lnTo>
                <a:lnTo>
                  <a:pt x="1180" y="123"/>
                </a:lnTo>
                <a:lnTo>
                  <a:pt x="1182" y="114"/>
                </a:lnTo>
                <a:lnTo>
                  <a:pt x="1184" y="106"/>
                </a:lnTo>
                <a:lnTo>
                  <a:pt x="1186" y="97"/>
                </a:lnTo>
                <a:lnTo>
                  <a:pt x="1188" y="89"/>
                </a:lnTo>
                <a:lnTo>
                  <a:pt x="1190" y="82"/>
                </a:lnTo>
                <a:lnTo>
                  <a:pt x="1192" y="74"/>
                </a:lnTo>
                <a:lnTo>
                  <a:pt x="1194" y="67"/>
                </a:lnTo>
                <a:lnTo>
                  <a:pt x="1196" y="60"/>
                </a:lnTo>
                <a:lnTo>
                  <a:pt x="1198" y="54"/>
                </a:lnTo>
                <a:lnTo>
                  <a:pt x="1200" y="47"/>
                </a:lnTo>
                <a:lnTo>
                  <a:pt x="1202" y="41"/>
                </a:lnTo>
                <a:lnTo>
                  <a:pt x="1204" y="36"/>
                </a:lnTo>
                <a:lnTo>
                  <a:pt x="1206" y="31"/>
                </a:lnTo>
                <a:lnTo>
                  <a:pt x="1208" y="26"/>
                </a:lnTo>
                <a:lnTo>
                  <a:pt x="1210" y="22"/>
                </a:lnTo>
                <a:lnTo>
                  <a:pt x="1212" y="18"/>
                </a:lnTo>
                <a:lnTo>
                  <a:pt x="1214" y="14"/>
                </a:lnTo>
                <a:lnTo>
                  <a:pt x="1216" y="11"/>
                </a:lnTo>
                <a:lnTo>
                  <a:pt x="1218" y="8"/>
                </a:lnTo>
                <a:lnTo>
                  <a:pt x="1220" y="6"/>
                </a:lnTo>
                <a:lnTo>
                  <a:pt x="1222" y="4"/>
                </a:lnTo>
                <a:lnTo>
                  <a:pt x="1224" y="2"/>
                </a:lnTo>
                <a:lnTo>
                  <a:pt x="1226" y="1"/>
                </a:lnTo>
                <a:lnTo>
                  <a:pt x="1227" y="1"/>
                </a:ln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0B921F0C-76EF-42EC-91C1-D67A59068B56}"/>
              </a:ext>
            </a:extLst>
          </p:cNvPr>
          <p:cNvSpPr/>
          <p:nvPr/>
        </p:nvSpPr>
        <p:spPr>
          <a:xfrm>
            <a:off x="-14288" y="4683125"/>
            <a:ext cx="969963" cy="19653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166" name="Rectangle 165">
            <a:extLst>
              <a:ext uri="{FF2B5EF4-FFF2-40B4-BE49-F238E27FC236}">
                <a16:creationId xmlns:a16="http://schemas.microsoft.com/office/drawing/2014/main" id="{4D4F594C-273F-429E-AA0D-3DA613489289}"/>
              </a:ext>
            </a:extLst>
          </p:cNvPr>
          <p:cNvSpPr/>
          <p:nvPr/>
        </p:nvSpPr>
        <p:spPr>
          <a:xfrm>
            <a:off x="7550150" y="1762125"/>
            <a:ext cx="1593850" cy="19653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 dirty="0"/>
          </a:p>
        </p:txBody>
      </p:sp>
      <p:sp>
        <p:nvSpPr>
          <p:cNvPr id="167" name="Left Arrow 166">
            <a:extLst>
              <a:ext uri="{FF2B5EF4-FFF2-40B4-BE49-F238E27FC236}">
                <a16:creationId xmlns:a16="http://schemas.microsoft.com/office/drawing/2014/main" id="{145827F0-5656-452C-B2A3-A8C7E2E95963}"/>
              </a:ext>
            </a:extLst>
          </p:cNvPr>
          <p:cNvSpPr/>
          <p:nvPr/>
        </p:nvSpPr>
        <p:spPr>
          <a:xfrm>
            <a:off x="7683500" y="1965325"/>
            <a:ext cx="1104900" cy="46355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pSp>
        <p:nvGrpSpPr>
          <p:cNvPr id="6" name="Group 169">
            <a:extLst>
              <a:ext uri="{FF2B5EF4-FFF2-40B4-BE49-F238E27FC236}">
                <a16:creationId xmlns:a16="http://schemas.microsoft.com/office/drawing/2014/main" id="{A146E125-1C41-432B-B301-B21B0EFF1584}"/>
              </a:ext>
            </a:extLst>
          </p:cNvPr>
          <p:cNvGrpSpPr>
            <a:grpSpLocks/>
          </p:cNvGrpSpPr>
          <p:nvPr/>
        </p:nvGrpSpPr>
        <p:grpSpPr bwMode="auto">
          <a:xfrm>
            <a:off x="7778750" y="2360613"/>
            <a:ext cx="1365250" cy="1409700"/>
            <a:chOff x="8065827" y="4490115"/>
            <a:chExt cx="1364776" cy="1408589"/>
          </a:xfrm>
        </p:grpSpPr>
        <p:sp>
          <p:nvSpPr>
            <p:cNvPr id="168" name="TextBox 167">
              <a:extLst>
                <a:ext uri="{FF2B5EF4-FFF2-40B4-BE49-F238E27FC236}">
                  <a16:creationId xmlns:a16="http://schemas.microsoft.com/office/drawing/2014/main" id="{459522CC-5942-44B7-AE03-49CC77095ACC}"/>
                </a:ext>
              </a:extLst>
            </p:cNvPr>
            <p:cNvSpPr txBox="1"/>
            <p:nvPr/>
          </p:nvSpPr>
          <p:spPr>
            <a:xfrm>
              <a:off x="8065827" y="4490115"/>
              <a:ext cx="1364776" cy="98506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CA" sz="2000" b="1" dirty="0">
                  <a:latin typeface="+mj-lt"/>
                  <a:cs typeface="+mn-cs"/>
                </a:rPr>
                <a:t>Quarter </a:t>
              </a:r>
            </a:p>
            <a:p>
              <a:pPr eaLnBrk="1" hangingPunct="1">
                <a:defRPr/>
              </a:pPr>
              <a:r>
                <a:rPr lang="en-CA" sz="2000" b="1" dirty="0">
                  <a:latin typeface="+mj-lt"/>
                  <a:cs typeface="+mn-cs"/>
                </a:rPr>
                <a:t>Period </a:t>
              </a:r>
            </a:p>
            <a:p>
              <a:pPr eaLnBrk="1" hangingPunct="1">
                <a:defRPr/>
              </a:pPr>
              <a:endParaRPr lang="en-CA" dirty="0">
                <a:latin typeface="Arial" charset="0"/>
                <a:cs typeface="+mn-cs"/>
              </a:endParaRPr>
            </a:p>
          </p:txBody>
        </p:sp>
        <p:graphicFrame>
          <p:nvGraphicFramePr>
            <p:cNvPr id="25631" name="Object 7">
              <a:extLst>
                <a:ext uri="{FF2B5EF4-FFF2-40B4-BE49-F238E27FC236}">
                  <a16:creationId xmlns:a16="http://schemas.microsoft.com/office/drawing/2014/main" id="{23B7125E-C004-46A2-BF60-A67A39FDC53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8457804" y="5159512"/>
            <a:ext cx="399911" cy="7391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164957" imgH="304536" progId="Equation.DSMT4">
                    <p:embed/>
                  </p:oleObj>
                </mc:Choice>
                <mc:Fallback>
                  <p:oleObj name="Equation" r:id="rId8" imgW="164957" imgH="304536" progId="Equation.DSMT4">
                    <p:embed/>
                    <p:pic>
                      <p:nvPicPr>
                        <p:cNvPr id="25631" name="Object 7">
                          <a:extLst>
                            <a:ext uri="{FF2B5EF4-FFF2-40B4-BE49-F238E27FC236}">
                              <a16:creationId xmlns:a16="http://schemas.microsoft.com/office/drawing/2014/main" id="{23B7125E-C004-46A2-BF60-A67A39FDC53F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457804" y="5159512"/>
                          <a:ext cx="399911" cy="7391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71" name="Left Arrow 170">
            <a:extLst>
              <a:ext uri="{FF2B5EF4-FFF2-40B4-BE49-F238E27FC236}">
                <a16:creationId xmlns:a16="http://schemas.microsoft.com/office/drawing/2014/main" id="{716DDA81-C134-4ABC-BDEA-EB76E21A3B12}"/>
              </a:ext>
            </a:extLst>
          </p:cNvPr>
          <p:cNvSpPr/>
          <p:nvPr/>
        </p:nvSpPr>
        <p:spPr>
          <a:xfrm flipH="1">
            <a:off x="7683500" y="1966913"/>
            <a:ext cx="1104900" cy="46513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pSp>
        <p:nvGrpSpPr>
          <p:cNvPr id="7" name="Group 171">
            <a:extLst>
              <a:ext uri="{FF2B5EF4-FFF2-40B4-BE49-F238E27FC236}">
                <a16:creationId xmlns:a16="http://schemas.microsoft.com/office/drawing/2014/main" id="{EC6DEEFA-6287-4093-984C-87869DD52655}"/>
              </a:ext>
            </a:extLst>
          </p:cNvPr>
          <p:cNvGrpSpPr>
            <a:grpSpLocks/>
          </p:cNvGrpSpPr>
          <p:nvPr/>
        </p:nvGrpSpPr>
        <p:grpSpPr bwMode="auto">
          <a:xfrm>
            <a:off x="7561263" y="2390775"/>
            <a:ext cx="1582737" cy="1339850"/>
            <a:chOff x="8065827" y="4490115"/>
            <a:chExt cx="1364776" cy="1340563"/>
          </a:xfrm>
        </p:grpSpPr>
        <p:sp>
          <p:nvSpPr>
            <p:cNvPr id="173" name="TextBox 172">
              <a:extLst>
                <a:ext uri="{FF2B5EF4-FFF2-40B4-BE49-F238E27FC236}">
                  <a16:creationId xmlns:a16="http://schemas.microsoft.com/office/drawing/2014/main" id="{106CFD86-A932-42D2-8478-DB16A57C6489}"/>
                </a:ext>
              </a:extLst>
            </p:cNvPr>
            <p:cNvSpPr txBox="1"/>
            <p:nvPr/>
          </p:nvSpPr>
          <p:spPr>
            <a:xfrm>
              <a:off x="8065827" y="4490115"/>
              <a:ext cx="1364776" cy="120078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CA" b="1" dirty="0">
                  <a:latin typeface="+mj-lt"/>
                  <a:cs typeface="+mn-cs"/>
                </a:rPr>
                <a:t>3 Quarters </a:t>
              </a:r>
            </a:p>
            <a:p>
              <a:pPr eaLnBrk="1" hangingPunct="1">
                <a:defRPr/>
              </a:pPr>
              <a:r>
                <a:rPr lang="en-CA" b="1" dirty="0">
                  <a:latin typeface="+mj-lt"/>
                  <a:cs typeface="+mn-cs"/>
                </a:rPr>
                <a:t>Period </a:t>
              </a:r>
            </a:p>
            <a:p>
              <a:pPr eaLnBrk="1" hangingPunct="1">
                <a:defRPr/>
              </a:pPr>
              <a:endParaRPr lang="en-CA" dirty="0">
                <a:latin typeface="Arial" charset="0"/>
                <a:cs typeface="+mn-cs"/>
              </a:endParaRPr>
            </a:p>
          </p:txBody>
        </p:sp>
        <p:graphicFrame>
          <p:nvGraphicFramePr>
            <p:cNvPr id="25629" name="Object 163">
              <a:extLst>
                <a:ext uri="{FF2B5EF4-FFF2-40B4-BE49-F238E27FC236}">
                  <a16:creationId xmlns:a16="http://schemas.microsoft.com/office/drawing/2014/main" id="{E2B7BC3E-4B7B-4DB1-9214-08BE8566EB7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8554640" y="5090679"/>
            <a:ext cx="522913" cy="7399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215713" imgH="304536" progId="Equation.DSMT4">
                    <p:embed/>
                  </p:oleObj>
                </mc:Choice>
                <mc:Fallback>
                  <p:oleObj name="Equation" r:id="rId10" imgW="215713" imgH="304536" progId="Equation.DSMT4">
                    <p:embed/>
                    <p:pic>
                      <p:nvPicPr>
                        <p:cNvPr id="25629" name="Object 163">
                          <a:extLst>
                            <a:ext uri="{FF2B5EF4-FFF2-40B4-BE49-F238E27FC236}">
                              <a16:creationId xmlns:a16="http://schemas.microsoft.com/office/drawing/2014/main" id="{E2B7BC3E-4B7B-4DB1-9214-08BE8566EB72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554640" y="5090679"/>
                          <a:ext cx="522913" cy="73999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89" name="Object 167">
            <a:extLst>
              <a:ext uri="{FF2B5EF4-FFF2-40B4-BE49-F238E27FC236}">
                <a16:creationId xmlns:a16="http://schemas.microsoft.com/office/drawing/2014/main" id="{B276D727-ED3E-422C-A0F0-2273CD1203A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38238" y="2176463"/>
          <a:ext cx="2732087" cy="696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46200" imgH="342900" progId="Equation.DSMT4">
                  <p:embed/>
                </p:oleObj>
              </mc:Choice>
              <mc:Fallback>
                <p:oleObj name="Equation" r:id="rId12" imgW="1346200" imgH="342900" progId="Equation.DSMT4">
                  <p:embed/>
                  <p:pic>
                    <p:nvPicPr>
                      <p:cNvPr id="189" name="Object 167">
                        <a:extLst>
                          <a:ext uri="{FF2B5EF4-FFF2-40B4-BE49-F238E27FC236}">
                            <a16:creationId xmlns:a16="http://schemas.microsoft.com/office/drawing/2014/main" id="{B276D727-ED3E-422C-A0F0-2273CD1203A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8238" y="2176463"/>
                        <a:ext cx="2732087" cy="696912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0" name="Object 3">
            <a:extLst>
              <a:ext uri="{FF2B5EF4-FFF2-40B4-BE49-F238E27FC236}">
                <a16:creationId xmlns:a16="http://schemas.microsoft.com/office/drawing/2014/main" id="{3700E9EB-0E9C-4D39-91F1-D129219BF8A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11675" y="2143125"/>
          <a:ext cx="2732088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46200" imgH="342900" progId="Equation.DSMT4">
                  <p:embed/>
                </p:oleObj>
              </mc:Choice>
              <mc:Fallback>
                <p:oleObj name="Equation" r:id="rId14" imgW="1346200" imgH="342900" progId="Equation.DSMT4">
                  <p:embed/>
                  <p:pic>
                    <p:nvPicPr>
                      <p:cNvPr id="190" name="Object 3">
                        <a:extLst>
                          <a:ext uri="{FF2B5EF4-FFF2-40B4-BE49-F238E27FC236}">
                            <a16:creationId xmlns:a16="http://schemas.microsoft.com/office/drawing/2014/main" id="{3700E9EB-0E9C-4D39-91F1-D129219BF8A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1675" y="2143125"/>
                        <a:ext cx="2732088" cy="695325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1" name="Object 4">
            <a:extLst>
              <a:ext uri="{FF2B5EF4-FFF2-40B4-BE49-F238E27FC236}">
                <a16:creationId xmlns:a16="http://schemas.microsoft.com/office/drawing/2014/main" id="{0C285AB3-656E-49A2-9871-016F0F94E04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4588" y="5062538"/>
          <a:ext cx="2733675" cy="696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346200" imgH="342900" progId="Equation.DSMT4">
                  <p:embed/>
                </p:oleObj>
              </mc:Choice>
              <mc:Fallback>
                <p:oleObj name="Equation" r:id="rId16" imgW="1346200" imgH="342900" progId="Equation.DSMT4">
                  <p:embed/>
                  <p:pic>
                    <p:nvPicPr>
                      <p:cNvPr id="191" name="Object 4">
                        <a:extLst>
                          <a:ext uri="{FF2B5EF4-FFF2-40B4-BE49-F238E27FC236}">
                            <a16:creationId xmlns:a16="http://schemas.microsoft.com/office/drawing/2014/main" id="{0C285AB3-656E-49A2-9871-016F0F94E04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4588" y="5062538"/>
                        <a:ext cx="2733675" cy="696912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2" name="Object 5">
            <a:extLst>
              <a:ext uri="{FF2B5EF4-FFF2-40B4-BE49-F238E27FC236}">
                <a16:creationId xmlns:a16="http://schemas.microsoft.com/office/drawing/2014/main" id="{96B6BA8B-B48C-46E2-B8A6-639E7A3BBE8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29113" y="5062538"/>
          <a:ext cx="2732087" cy="696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46200" imgH="342900" progId="Equation.DSMT4">
                  <p:embed/>
                </p:oleObj>
              </mc:Choice>
              <mc:Fallback>
                <p:oleObj name="Equation" r:id="rId18" imgW="1346200" imgH="342900" progId="Equation.DSMT4">
                  <p:embed/>
                  <p:pic>
                    <p:nvPicPr>
                      <p:cNvPr id="192" name="Object 5">
                        <a:extLst>
                          <a:ext uri="{FF2B5EF4-FFF2-40B4-BE49-F238E27FC236}">
                            <a16:creationId xmlns:a16="http://schemas.microsoft.com/office/drawing/2014/main" id="{96B6BA8B-B48C-46E2-B8A6-639E7A3BBE8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9113" y="5062538"/>
                        <a:ext cx="2732087" cy="696912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27" name="Text Box 5">
            <a:extLst>
              <a:ext uri="{FF2B5EF4-FFF2-40B4-BE49-F238E27FC236}">
                <a16:creationId xmlns:a16="http://schemas.microsoft.com/office/drawing/2014/main" id="{259F231F-0177-400D-A0AE-1C80E8930F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20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4341 0.00209 " pathEditMode="relative" ptsTypes="AA">
                                      <p:cBhvr>
                                        <p:cTn id="36" dur="2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2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2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2986 -0.00208 " pathEditMode="relative" ptsTypes="AA">
                                      <p:cBhvr>
                                        <p:cTn id="68" dur="20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3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4323 0.00185 " pathEditMode="relative" ptsTypes="AA">
                                      <p:cBhvr>
                                        <p:cTn id="102" dur="2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2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2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2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7.58557E-7 L -0.1283 -7.58557E-7 " pathEditMode="relative" rAng="0" ptsTypes="AA">
                                      <p:cBhvr>
                                        <p:cTn id="132" dur="20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2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2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2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2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2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2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2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9" dur="2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2" dur="2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2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8" dur="2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4" dur="2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0" dur="2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2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 nodeType="clickPar">
                      <p:stCondLst>
                        <p:cond delay="indefinite"/>
                      </p:stCondLst>
                      <p:childTnLst>
                        <p:par>
                          <p:cTn id="1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9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 nodeType="clickPar">
                      <p:stCondLst>
                        <p:cond delay="indefinite"/>
                      </p:stCondLst>
                      <p:childTnLst>
                        <p:par>
                          <p:cTn id="2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4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 nodeType="clickPar">
                      <p:stCondLst>
                        <p:cond delay="indefinite"/>
                      </p:stCondLst>
                      <p:childTnLst>
                        <p:par>
                          <p:cTn id="2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9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 nodeType="clickPar">
                      <p:stCondLst>
                        <p:cond delay="indefinite"/>
                      </p:stCondLst>
                      <p:childTnLst>
                        <p:par>
                          <p:cTn id="2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4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" grpId="0" animBg="1"/>
      <p:bldP spid="183" grpId="0" animBg="1"/>
      <p:bldP spid="178" grpId="0" animBg="1"/>
      <p:bldP spid="178" grpId="1" animBg="1"/>
      <p:bldP spid="178" grpId="2" animBg="1"/>
      <p:bldP spid="184" grpId="0" animBg="1"/>
      <p:bldP spid="184" grpId="1" animBg="1"/>
      <p:bldP spid="182" grpId="0" animBg="1"/>
      <p:bldP spid="166" grpId="0" animBg="1"/>
      <p:bldP spid="167" grpId="0" animBg="1"/>
      <p:bldP spid="167" grpId="1" animBg="1"/>
      <p:bldP spid="167" grpId="2" animBg="1"/>
      <p:bldP spid="171" grpId="0" animBg="1"/>
      <p:bldP spid="171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SLIDE_COUNT" val="11"/>
  <p:tag name="ISPRING_ULTRA_SCORM_DURATION" val="3600"/>
  <p:tag name="GENSWF_MOVIE_ONCLICK_URL" val="http://"/>
  <p:tag name="GENSWF_MOVIE_PRESENTATION_END_URL" val="http://www.bcmath.ca/onlinelessons.html"/>
  <p:tag name="ISPRING_ULTRA_SCORM_COURSE_ID" val="0D7BAA83-A5F6-4FEF-AD4B-6BB02623D3A5"/>
  <p:tag name="ISPRING_SCORM_RATE_SLIDES" val="1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RESOURCE_PATHS_HASH_PRESENTER" val="e33f6a4172d9dbe479a6dd3a7e85b97545aba"/>
  <p:tag name="ISPRING_PLAYERS_CUSTOMIZATION_2" val="UEsDBBQAAgAIADRkPFFcrbH4oQMAAO8MAAAYAAAAbm9uZS9jb21tb25fbWVzc2FnZXMubG5nrVddc5s6EH3vTP+Dhpm+3aa9b/fBIYNBydUYIwo4TvqiUUBxNAXkInDq++vvSjiu3TaDP/LCGMnaPbvn7K4YXf2oSrQSjZaqvnT+vvjsIFHnqpD14tKZZdcf/3GQbnld8FLV4tKplYOu3PfvRiWvFx1fCPj9/h1Co0poDa/aNW8/35EsLp14zDzfx2lKxiFm3iwglEVekngZoRELvTEOHdfrCqlQzZuGtwBm9GljYdhgHHr3OGGpj8GoMU0zls7imCYZDhw3exJIy6orrV0kNapVi3S3XKqmFQWSNWrhLzzPwYN8kKVs16hShTgCQjohEQP3Nr7NMglJds+mNMCOi2v+UAKMvBGiRo3ghWjO8RHRZOqFG+OB1OdbvyUB/gMrt7IQp7Ey9zIMIJNJD9xPMCwEbE6yfx3XB5Am98+yfUIyXTagNyRWvOx6kjaKHHI39vwJyyjz4piNZ1n2E/eY59+GTvs0yhIastiLcMgifJc5rnkedy5O8K3jmufguVmS4Ai0GUKuGUmtUH06jUNshXqvOvTEVwK1Cq2keLayFHUrG+C2BCLMRq5goe4GqQ3o1IO0JzjNEuIbSh03VU2z/qtXe9c+qQbcaVT08imsT8OD2V82QoPrng1lKgTqplAVl/XFkGuIEcox9tJ0TpPAiL8FPXK05Fo/q6bYi2/X0ZBhEvkUUuhnO8ZNdW8NA0YJ3atpRN4OGwOUns3MhpE5iQI6Z5kVgiGj6nQLCa+WpWiFRStNKDy3WXkQjwqYKQVf9VkD75amwQRNoUa8G8zG9A40AKKjx5ygE8elk2NO3OMUAsLp0JnIuyU3ffmDOl+k8yLNnBsllOtNpzTMraTqNKwYNkFANnp9cZybFH+ZgWKIF75SAb3Vlza9kCvocUC2aAYdQVH6OCDRDfsyI1/ZtUdC24F+pZmv7UjgxYrXuQBic95pgdawV8jC7hmJWf/fO/kf4u2mID9sajkK8N2HY/Hslf8r6uNtK6plO+TaJGwD/xQUppxehXBI6Kf5307sN2FmZ8afzc/eXeIYjgZBnJmpw9l6UyRWKQd3SSuU09vjzszaa2MZyUK47kRgcLG9y5WyknCTOMDmbIpNRlNoNn3z2YtkrrqysMIq5TfbgGAwdZX4fRo+NqqyqyXXL4ntG+DVOSj64JLeaXzEVNxq42B+dqRxOkvpbGwxp4xeX8NEenwcOpERiP1NLiS8L7ZKVbD0C9Ltm7afJqNPO18q/wNQSwMEFAACAAgANGQ8URUeYBujAAAAfwEAACkAAABub25l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NGQ8UR9UimowAwAAxw4AACIAAABub25lL2ZsYXNoX3B1Ymxpc2hpbmdfc2V0dGluZ3MueG1s5ZfdT9swEMDf+1dYmXhcA9omTSgtYv2Qqo2CSGHwhNzYbU44duaPduWv3zluS9nKFr4ktj1UTey7353vzuc4OfheCDLj2oCSrWivuRsRLjPFQE5b0dmo//ZjRIylklGhJG9FUkXkoN1ISjcWYPKUW4uihiBGmv3StqLc2nI/jufzeRNMqf2sEs4i3zQzVcSl5oZLy3VcCrrAP7souYmWhBoA/BVKLtXajQYhSSAdKeYEJ8Ba0RCd7Qtq8igOEmOaXU+1cpJ1lFCa6Om4Fb3p9Lp73XcrmUDpQsGlD4dp46AftvuUMfAOUJHCDSc5h2mOnmKw5sBs7p9iL53EvzIqclgz9YyOwsVLu4TjhHI640tjOEKtpVmO+ta0J1QYnsSbQysx8CGkmYUZenarHvydOCFSV5ZK27bVDhE/Da4o8T2YZKI2jC3fyVgJjG3lFJZJMeZsSAseop1eg+yj0F5EJrQAsWhFxyWXJKUSkwuWCsjWusaNjQVbJbW/lD7UQAU5k4DVx8lRGt1aD4vKcqoN3/RqNWN8ZLP2V+UEIwvliIBrTqwiGF1X4FPOyWYKyESrohrFErHECECLM+Bzzg6qUC2B9xm6RBOFQ00sxVJwGyx8c3BDxnyiNHI5nWHh4jiYwG8+CFxSY26hdOXjTvpl0O1dDYbd3sWOXyBlMyqzB8KxnHhR2hfh0wWRyq70MBwZdYZXSWHAqrk6a2s+Pg3risY8P1M27vANFE7Q58SvA7KBfsGUv4yVhyT+jx7UNpvTWbXR/eat0LjFAVMSmDiRYUsCueyANYAZlURJsSA0w6ZsfNuYgXIGR0KDCGjzeA+DPpZp9TaFGTZJpRnXv0eyhcRGmfWVLnwyGfHnXyvqdkYYs1Hv9LAzGpwPRpdXo97FKJxGa/V4a/dMYt/Ut/d4f2i8xhZ/cto7rxP5IQahVoZ6aS3ccR2p4891pE7DmXSycR7VcgF7zDTsGewyAgrAInhFFfOUr4JQbc9cMX/NhvkHVv/6Pglrrz/tHQ0+HX/p/u+74KlxCG+rO1N8516TxFsvQH6mAAkFXqv8obi+NbU/vN9N4u1TjQbS7l4+240fUEsDBBQAAgAIADRkPFFxV5SdFQEAANECAAAcAAAAbm9uZS9mbGFzaF9za2luX3NldHRpbmdzLnhtbI2S0U6DMBSG730KgveQTY2asCZu6I3RLNle4AAH0gx6SHsg4e2thQ1UiOtV+///19OeNjInqbwWtZGkNv7KFzeeF6VUkj4gs1SF+VbOmiezjZ80zKSClBSj4kCRrqD0xe2bG1Hokv9RZGtey+SQ4ljmYf20ja9Chhr328d497wE1FBgkEB6KjQ1KrP53Wu8iu8m+WE6bUhkfnYHGqYDg2bBusEoHNe9b6DFFyUrYNtnazCaITnn9ExJVO81GtsuZ4ocSmOJP/p4hH0J3WUzcwZmnCXkKCsU6znEOT2moJWFU49djSLXaIv8EvskKkhKfMcuIdDZ5yUy3H3R7ml7x6bCD8pQ1JqqmqNwIrmHGZ/Bzu1XFl9QSwMEFAACAAgANGQ8UdebcJYrAwAAbw4AACEAAABub25lL2h0bWxfcHVibGlzaGluZ19zZXR0aW5ncy54bWzdV01PGzEQvedXWFtxbLaolwolQTQfalRIEBsonJCzdrIjvPbWH0nDr+94nYRAA10oEaiHKNnxzJvxm/FztnH4KxdkxrUBJZvRfv1TRLhMFQM5bUbno97HLxExlkpGhZK8GUkVkcNWrVG4sQCTJdxadDUEYaQ5KGwzyqwtDuJ4Pp/XwRTaryrhLOKbeqryuNDccGm5jgtBF/hlFwU30RKhAgB+ciWXYa1ajZBGQDpRzAlOgDWjARb7zeYiioPDmKY3U62cZG0llCZ6Om5GH9rdzn7n88ongHQg59KzYVpo9GZ7QBkDn5+KBG45yThMMywUuZoDs5n/FXvvRvwnRokctkw9Rlvh3qVdguOCcjrly2RoodbSNMN4a1oTKgxvxJumlRt4BmlqYYaV3YWHeidOiMQVhdK2ZbVDiAfGFUr8CExjojaSLZ/JWAmktiwKpyQfczagOc7EaU9GZEJzEItmNCy4JAmV2FGwVEC6jjBubCzYspO9pfeRBirIuQQcOU5OkuguZ9hKmlFt+GYtqxXj+UxbP5QTjCyUIwJuOLGKIKcux18ZJ5vEk4lWeWkV1FhiBGDGGfA5Z4clQUvAxxJdYYrcYSTOXyG4DRl+OrglYz5RGnE5neG0oh1MwK8/C7igxtyB0lWNe8lxv9O97g863cs9v0HKZlSmzwTHIeJ5YXeCTxdEKruKQzpS6gwvm8KAlWtV9lZ/eRvWc4x9fqVu3MM3kDtBXxN+TcgG9A5bvpssz2n8XyuonDajs/Kg+8NbQuMRB2xJwMSFFNUK5FL3KgCmVBIlxYLQFKXYeNmYgXIGLUEgArR5eYUhHse0fJrCDEVSacb105BsIVEo057SuW8mI/7Sa0ad9gg5G3XPjtqj/kV/dHU96l6Owh20Do+3qmcj9lK+Xdn9VfFQ2Mdvp+ynZ92LKoQPcO+VGtNNKsENq3gNv1fxOgtX0enGNVSpBJSWaTgqKC4CcsDev6NB2foXAJ6clDBbrzwo7+B4/Pe73tprs00WSMJz8EG71ofKBCTdk/7X4XFnp0xANSredhT+lYnwtHoliu+9tjTire83NbTff0ls1X4DUEsDBBQAAgAIADRkPFGOc/b6agAAAOUAAAAaAAAAbm9uZS9odG1sX3NraW5fc2V0dGluZ3MuanOr5lIAAqUcJQUrhWowG8xPKi0pyc/TS87PK0nNK9HLyy/KTQSrUVJ2AwMlHZyK88tSiwgoTUtMTkUx1NTIwskFp0qEiSZO5i7OlsjqChLTU/WSEpOz04vyS/NSIMqcXV0MXYyVwKpquWoBUEsDBBQAAgAIADRkPFG8fTX3SgAAAEkAAAAXAAAAbm9uZS9sb2NhbF9zZXR0aW5ncy54bWyzsa/IzVEoSy0qzszPs1Uy1DNQUkjNS85PycxLt1UKDXHTtVBSKC5JzEtJzMnPS7VVystXUrC347LJyU9OzAlOLSkBKizWt+MCAFBLAwQUAAIACAA3ZDxRnF4yCBQGAAA3FwAAJgAAAHVuaXZlcnNhbC1uby12aWRlby9jb21tb25fbWVzc2FnZXMubG5nrVjbbuM2EH0vsP9AGAjQAtvsboFdFEXiBS0xsRBZ9Ep0vGlRCIxE20Qk0dXFifvUr+mH9Us6pGTH3gskJXmwYVGeM0PynJkhzz4+pAnaiLyQKjsfvDt9O0Aii1Qss+X5YMYufv51gIqSZzFPVCbOB5kaoI/DVz+cJTxbVnwp4PerHxA6S0VRwGMx1E+Pz0jG54PpKMSWRYLAGbkkxDPboaGHfR8zh3qhi0fEHQxxFUuFMp7nvIRgzt40CO2AUxffED8MLAKgGpqyMJhNp9RnxB4M2UqgQqZVYnCRLFCmSlRU67XKSxEjmaES/sKjCDzIW5nIcotSFYseIQRXjheCezO/ZthxHXYTTqhNBkOS8dsEwohyITKUCx6L/Dk+POpPsNuA27J4IfSpTwLiMVjM6ZgyOhhOc1GIrAS49UqVqg+e69gQZ0gvQovOPDYYBomMBTr5NCOB2XdvNhkR/wSpBTphlMF0dq+Ckx6OrsHPN+h0Dc6eRqc5hgWYYP+qXhPLJzBgh3OHjQdDC1ZXk+Zeliskg3UOQkFiw5OqZlcjpTZ3I2xdhYyGeDoNRzPGHuMe8eiuzdqikyn2bkKXXtJw5FxCWCpd82yLXLVUP/7y4cPDu/cffuoFEwCf3GMgZJDev+0A5DGfuiGgETf0yGfYbf3dz47OmOt4wOfmRz9roO418BW+W+1mvg8kbxjqBCZf6LVwickXN6pCK74RqFRoI8W9yQ4gApmDxAyH4UWkYCCrWhVm0wkGEoGumO9YmqAgBJXn29d10qnKlcrBXYHiWsWx8alZpd+va/3V3FI6UUH6ilXKZXba7nruuRTbhmQTYDe+hMVl+0kB0hG8ofRGy+Y1uLjPEsVjtICUgiQNEF+vExk1KbTh/TTh29YofDx3vEsgO3UDSF/2bkQnxRjZOdeT7Yni44D4AJDzQuRPsA0N1405wknSD2HsXI5d+DAdwlguVwl8yr5xTAkwYSpaM0WTjnEQzKlv60XT2ZijNS+Ke5XHRyw93M82YMezKAjBYgfgulTugYEfElqBPBdR2Q4GUWLD70ZXMFUgYMhMMtCSSquiBNmk60SUwkQr9VR4ZCh1KxYK9JUIvqm5D96N2Fpp7uKZZ43DEdunUJdXWbTqaAfi/KY+DtVQAU0OOd8aU4MWjuhnyC6QDGkfC3oFOfCqj8UNCWCRSdBm4+Fr57Iuk5D3dklpl/QirnNMsm1aIc2mjVRVASN6SSA1mR0pTvu5CQjUdY852P1Obq1Rd33YUm6giQECirzVEaR7i9haVJ9mzu/hBXZcU6m/pB7fmp6PxxueRQLIFnG9p1t4F8vYvNO0N/7/quTfiJdNqj9pqoRnk88nfeM5KizfUQQvS5GuyzbXesGa8J8ShZb4d0PoMvWn+d+35C+yMwdN/LP35+iw0GePWoN45kp1362XjqTp/Ak0LLo4Qo+RdLcaa7cjh+qK2H7ueLRzvIujY4aTLVR3a482AJ5CT8UIxrDGJvIAWp0UqlB3W3P2OAzfnDq628/JKHAYVJ25uC1k2erZ6LlzfTVyfnphPehZj4oNc5gLIXsAuNwfqROZQvxxB8zZhOxWoC4RRzOZqyqJjfwTeWfKBKxtlYqvu+FFrlIzmvBiR/+6TH18ThT15Pza6bRHP7VXcOf9ORDw03cpINiHNsbCnqV7H0urPeloBPLRS+GyYNc6gY5SXkYrKMcLVWVxR6D6CGaTCwxgzZwDwfP2LqwB+CKMehQ1o7/1AtEdHSRRsgf7w1OlKP7sDaKnsceoLy9K8VC2A81GhkVBSC8uoJNbLNosGB4dh2weulg1R+WdXceTM3OA/S9yJOV1UUxVCkOn7X6Zvq4zZMGMYWs8Af0FRm6qyqHp7IOwo5tFZz4c6RrlWgAEDQSTZSIQeeBab31Q9cUPZGZzSBsMJzy/g7TOlEp6xWY2UMup7DenxzuQqkxk1ivy5xVVPWHmTENs2+ZCCFYSzvt3dQ8Rw4Ezam6GErXsDGaNsQdV4ws8EcuyL6BPyP7CR19qmAsEV3F9Uf3fP/+22deXhE1OhrRXPz8mvc3XdXv/VJgr7rM3Bzfe/wNQSwMEFAACAAgAN2Q8URUeYBujAAAAfwEAADcAAAB1bml2ZXJzYWwtbm8tdmlkZW8vcGxheWJhY2tfYW5kX25hdmlnYXRpb25fc2V0dGluZ3MueG1sdZBBCoMwEEX3nsIbCF2HQNelRagXGHGUQJIJmVHw9k1EbWnTZd77P8OMYhQxfmJd1bWCWegpEEVLnFE173e2DAtevXEghnzCgrznSiY3LFFoIzJ62ZQewXLK//BjeGthPT/iI14w5UJnHOpLqbCZXPKwmGlj3RpQjxHTgC+Yc+iht3jDtSeIw+MM7Bv/1bmbNpsd3mlAHSK5IKr5QFW613H0F1BLAwQUAAIACAA3ZDxRSzOGii8FAABoHQAAMAAAAHVuaXZlcnNhbC1uby12aWRlby9mbGFzaF9wdWJsaXNoaW5nX3NldHRpbmdzLnhtbOVZ23LbNhB991dg2MljLDuxm8QjyaNI1FgT3SrSSTydjgciVyJqEGABUI7y1K/ph/VLuhAtWvIVSiJPmjx4ZIJ7zi72hiVZPf6UcjIDpZkUNW9/d88jICIZMzGteadh+/lrj2hDRUy5FFDzhPTIcX2nmuVjznQSgDEoqgnSCH2UmZqXGJMdVSqXl5e7TGfK3pU8N8ivdyOZVjIFGoQBVck4neOPmWegvSsGBwL8S6W4gtV3dgipFkw9GeccCIvRcsHspihvc6oTr1KIjWl0MVUyF3FTcqmImo5r3i9Nv7XfermUKahaLAVhfaLruGiXzRGNY2atoDxgn4EkwKYJmru/d+CRSxabpOa93HtheVC+cptnwV5snlqepkQvCHOlIAVDY2pocVloVDABheEAXTcqByRdW1uRNPDJlAvFUjwXNGVRiHeI9VXNa4XnI7/tj/x+0z8/HXULU50RYSfs+k6YoNtp+ef9QegH5ydhr7sxKPQ/hhuANrXMmX448gO/H/qj87edwYYId6OuMX6v0eluiPngvw064aaa+o3eppDhyaDvhjk5G/qjbqf/7jwcDLphZ3iNWuTwSrZWK+uJX8UCkblaTW+T5OlYUMax2dzIcQ0G2xWnagqhbDOsxgnlGjzyZwbT33LKmZnbCsWudgGQNXQGkRnZ6qt5tqK8a7qCEA3Dkixr+/BNWdqvXq9tvVJov97WnVZWy2Y3TKSRT2z9/t5haf6bg4fNv8fQKjWGRgk2MbPsQasrSylmkTQybIYdEm5sc5JzHuRZJpW5bmOri6UR99BUJ1KsRd5ek7HkcekxSMcQ92kKK60/uGCijZL7HplgjnL05SADQQIq8LhhBv0blQQ6H2vDzOKYaV9JNxSjnCAfnodAesEtf0cJVXotKcvQ2hYf1X/vSwP6j8LdxdK9ogFnqMWWhpO8L2LSUvQSj0cX8SEIF7ETzBxusweUkxGK6g0kSYNzJ+EU68hF8AOMNTPgJCpzHpO5zAlnF+hnSTDj8xT/S4CsHstkomS6WMXRwRC9CMuMwSXExy6KzlBFmiMS55SMgyk0/JWzz2QME6mQF+gMw4brTBf8uxsRZ1Tra1K6tPFZcbh1+i3/4zO7QRrPKA4Km5FjeUOama3w0zkR0ixx6I6I5pgVNigxixf3XPa2++VhKDsMxvkbRWONX7M05/Rb0pcOWaHeYsi3o2WTwD9qgbPahM4WhW6Ld0GNJc4wJAUn3ojwdGAiB1fCiAoiBZ8TGuGAom3bmDGZa1wpGkRBrb/cwgKPabq4muJJhhpVDMqJcm//xcuDw19fvX5ztFv59+9/nj8IuhrdhpxadcXs1nxw4HdG3ni4eAR3zxDvhroxyj8Cunegd8ZtauYDw70z8o4R3xl7c9B3Bt4a9x9BPjD038K2pUpt14lvxfPu5z8HeMca3WiGnfed8OwOgkUp3B7YqhU7TN49Wy5m7O91tAz8xqh5QjBcp90wOHJpD32JndhECTaYiX0J4oIZnIYYU9+J3obOaRYd+e+dCDGITp3UTW1/4LThdy5So2J2HK7MjU4m4CwwLc42nAY4S3F4jZ+ss39Nn3Wqy2/corfWuv4f7eerH22L/rWl9gNURcnWUvfnOCC2GaAf2O3f9zufH/nFzGj5ctZFuEfVBSgSSsmd5IfLV5CkIybSBREAkBQfst0cGMOTtqv1xA/8XuftoNv6CY6G79SDxVX52WHtO0P5/nv9w5y9kzLBUnSrfTAvv+bVDw/2qpW7b+3sINv619H6zn9QSwMEFAACAAgAN2Q8UQ57xyBlAwAAlwwAACoAAAB1bml2ZXJzYWwtbm8tdmlkZW8vZmxhc2hfc2tpbl9zZXR0aW5ncy54bWyVV9tO4zAQfecrqu47XQq7BSlU6g0JbRfQ0u2720xbq44d2U7Z/v2OL0mcNiGFCAnPnGPP5XgsIrWnvHMAqajgj91+d3jV6UTrTErgegFJyoiGDo0fu09/5/Nuz7kFE/IdtKZ8q4wlt1ngKtNa8Ou14Br3uOZCJoR1h9+e7E/Us8g2lsCQLuVsyBrKY37078fTiyj+jLvxYDp5aCKsRZISfpyLrbhekfV+K0XGYxParfmaaLtjCpJRvm+NiFGlnzUklZhmN7P+rH8ZJZWgFJiQHqaj/uhnK4uRFbAi+8Hd/d3oQk551OeNOaEdqKLa0gb9we3gromWki1UizyZTW+mt814jrtXu/JpXI6g4Z9uzRyFfwT5pc1FmqVf0UgqxdYU9IQzMF8rhwkS4/VDwvTBfK0Ek5A5qFWQitEY2yBk7KT43XxN4KZa+j/DIRGZuy0FezNNOJkeRiErBkMtM4h6+cr51E58vGYaLxMMN4QpBISmEvSGGb6RTOXbVG0l7g98UB4HIG8oEUvBsgQmLt4AWLWX+MlkbOdKGF9hCwKUcPDGIMLSWCJfsKxnyMBYIt9Nt145O57BTz2Ok+thTHwzP68+eoETXOb1yle515w0N7dcBUd7Q45JRAxDK6sFTcB0LepZmwupdxZTxMmBbonGN+m3wa2ONhkV9U4cXmn1uoo01Qzq5LYWmVQYDLqXPlvfuRqPo7iHQ430HDY6R1eNZVPMaxFqwa7ble63K+rm1h2Nb8ljNyFyD3IhBFPdjufh/cNt3Kt8zjDTGt9SkM98Iy7kcKEh3N8m0QQW7gpeCidak/UuwZCaMigq6hpb37/IH1vXWJ4lK5Az1AOFXJBVm8Pt6HbH8FcvKXxAXCU0OB1T73A7Tmih98DgBQBErnf5bXAL50kypimDA+QzJTDYhJsyixSqvy5fI66qJAPLRXr0I6gUSoirOmoIS4yrnuE87ZrXZKVsZpWJkg/3cqRUxn0+JY1YwwFp115JlY3RX1dB7FWlnCTT4l0Tqf2m5drnTg4w4jSxAwgdwfE1HsdhQqS+KtaZV+vMXoZgHq1iM5UTajxNFDNmh/06ivWcztgFXs/hRgKE89Uar4IX4BccV4LI+KWAVJ6EGrdjY474aNpxjYM+SXXUC0yuOUUb8G/8h2T4H1BLAwQUAAIACAA3ZDxR+uc3TioFAADyHAAALwAAAHVuaXZlcnNhbC1uby12aWRlby9odG1sX3B1Ymxpc2hpbmdfc2V0dGluZ3MueG1s3VndUts4FL7nKTTe6WUJ9GfbMglMmpjB0/xtbNoyOzuMYp/EWmTJK8mh6dU+zT7YPskexcQkEEDpEjrtBRMsn+/T0fm3XT/6knEyBaWZFA1vf3fPIyBimTAxaXin0fHztx7RhoqEcimg4QnpkaPDnXpejDjTaQjGoKgmSCP0QW4aXmpMflCrXV5e7jKdK3tX8sIgv96NZVbLFWgQBlQt53SGP2aWg/auGBwI8C+T4gp2uLNDSL1k6sqk4EBYgpoLZg9F+YnJuFcrpUY0vpgoWYikJblURE1GDe+Xlt/eb79cyJRMbZaBsCbRh7hol80BTRJmlaA8ZF+BpMAmKWq7v/fKI5csMWnDe7n3wvKgfO02z5y9PDu1PC2JRhDmaoMMDE2ooeVluaOCMSj0BuhDowpA0pW1JUkDX0y1UC4lM0EzFkd4h1hTNbx2dD70j/2h32v556fDTqmqMyIKoo7vhAk7Qds/7/UjPzw/ibqdjUGR/znaALSpZs70g6Ef+r3IH56/D/obItyVusb43WbQ2RDzyX8fBtGmO/Wa3U0hg5N+zw1zcjbwh52g9+E86vc7UTC4Rs1jeCla67XVwK9jgshCLYe3SYtsJCjjWGtuxLgGg9WKUzWBSB4zzMYx5Ro88mcOk98KypmZ2QzFonYBkDd1DrEZ2uxreDajvGu6khAVw5Sscvv1uyq137xdOXqt3P36WGu1rFe1bpBKI59Y+/2915X6717dr/4ditapMTROsYiZRQ1aXllIMYuksWFTrJBw45jjgvOwyHOpzHUZW16slLiDpj6WYsXz9pqMJE8qi0E2gqRHM4y/wbHwyBiDkqPx+jkIElKB7YUZNGhcIXQx0oaZeVs5vpJuKkY5wdaB/Q9IN7xl4DilSq9EYeVLW9Pjw9970oD+o7RvuXSnaMgZ7mJzwUneFwlpK3qJ7dBFfADCRewEQ4XbcAHlpISiegNJ0uTcSTjDxHER/AQjzQw4icqCJ2QmC8LZBdpZEgzxIsP/UiDLfZiMlczmq5xqQ/TcLVMGl5AcuWx0hltkBSJxLsk5mHKHvwr2lYxgLBXyAp2i23Cd6ZJ/dyPinGp9TUoXOj4ru1nQa/ufn9kD0mRKcTLYjBzzGbLcbIWfzoiQZoFDc8S0wKiwTklYMr/ncrbdb3dDVVLQz4/kjRV+zbKC08ekrwyyRL1Fl29nl00c/6AGztumdDpPdJu8c2pMcYYuKTnxRoyNg4kCXAljKogUfEZojBOJtmVjymShcaUsECW1/nYNSzyG6fxqgg8tuKNKQDlR7u2/ePnq9a9v3r472K39+/c/z+8FXc1qA07tduWw1rp3wndG3niaeAB3x9Tuhroxuz8AunOCd8ZtquY907wzcs1M74y9Odk7A2/N9w8g75nyb2GPpcps1Ulu+XP9A58DPLBKN1tR8DGIztYQzFPh9sBWr9npcf0wOR+qb8ySo+83TIZ+c9g6Ieig004UHrgUhJ7E2mviFEvK2L7ncMH0TyP0ou9Eb53lNH0O/Y9OhOg2p9rptm2v73TgDy5Sw3JaHCxNik4qYPeflN0M+z9nGY6ryZPV8v9TWZ0y8ZGL8taK1Y9RcNY+vbJ7K05Zo7ZUcICqON1asP7ATeD7+eQntvTa6NfrGi4JIWMW9ESd92d+1zJcvGB1Ee5SdQGKRFJyJ/nB4jUiCcRYuiBCAJLhc7ObARN40uq0GvSh3w3e9zvtrUY/cwv/H6LkPK75yqvqu8HKh4LqBfbql7UdXF/9Tnm48x9QSwMEFAACAAgAN2Q8UexMWVK2AQAAegYAACgAAAB1bml2ZXJzYWwtbm8tdmlkZW8vaHRtbF9za2luX3NldHRpbmdzLmpzjZRRT4MwEMff9ykWfDWLMpTNtzkwWeKDiXszPhR2Y2Sl17QdOo3fXco2LXDo6Av98+v/eld6n4Nh9XipN7wbftbv9fypOa81sJpRO7hs6rxHL6zuaZ6vYJkXwHMBXgspT0t/5K9fgjL2RG2a7J+trXb8PLRf1oxrF5eEhSI0TWglob0R2jsV+KOR2TGrQ0ZOmZOdMShGKQoDwowEqoLVjHfxUD9ugi0YS1D/oGuWQsP0xp/cR73kr2NwH0bzqculWEgm9o+Y4Shh6TZTuBOrY/yxHS692UtQ1YFv+8LyXJuFgaIdOL6O/djvJ6UCreEYdxrN/NktCXOWAHcTCoNJMPsDbRh3C9qiy1zn5kSHfjgOA5eWLINOleZxdB2Nm5iovDrV7AQ/cAbeTV8ykrM9qHOsUO7kGQcoFWa2Il00tINEObJVLrIDF03tIDm7WWvb92/UHWOUoFr9/BVXdrhMpxiNa4ata7Yhbm3R11zO6AyGvNy6FfWR6gucEqm4SGiSWlySmzHtTmPnL1XaTG1BLRF51TztoYCumgmohVijFZgxLN0UlVal8+o2CnLn6dk5trY5+PoGUEsDBBQAAgAIADdkPFG45zzyXgAAAGMAAAAlAAAAdW5pdmVyc2FsLW5vLXZpZGVvL2xvY2FsX3NldHRpbmdzLnhtbA3KvQ5AQAwA4N1TNN39bQbHZrTgARoakfRacUd4e7d9w9f2rxd4+AqHqcO6qBBYV9sO3R0u85A3CCGSbiSm7FANoe+yVmwlmTjGFAOcQh9fM/uEyCP5NIdbBMsu+wFQSwECAAAUAAIACAA0ZDxRXK2x+KEDAADvDAAAGAAAAAAAAAABAAAAAAAAAAAAbm9uZS9jb21tb25fbWVzc2FnZXMubG5nUEsBAgAAFAACAAgANGQ8URUeYBujAAAAfwEAACkAAAAAAAAAAQAAAAAA1wMAAG5vbmUvcGxheWJhY2tfYW5kX25hdmlnYXRpb25fc2V0dGluZ3MueG1sUEsBAgAAFAACAAgANGQ8UR9UimowAwAAxw4AACIAAAAAAAAAAQAAAAAAwQQAAG5vbmUvZmxhc2hfcHVibGlzaGluZ19zZXR0aW5ncy54bWxQSwECAAAUAAIACAA0ZDxRcVeUnRUBAADRAgAAHAAAAAAAAAABAAAAAAAxCAAAbm9uZS9mbGFzaF9za2luX3NldHRpbmdzLnhtbFBLAQIAABQAAgAIADRkPFHXm3CWKwMAAG8OAAAhAAAAAAAAAAEAAAAAAIAJAABub25lL2h0bWxfcHVibGlzaGluZ19zZXR0aW5ncy54bWxQSwECAAAUAAIACAA0ZDxRjnP2+moAAADlAAAAGgAAAAAAAAABAAAAAADqDAAAbm9uZS9odG1sX3NraW5fc2V0dGluZ3MuanNQSwECAAAUAAIACAA0ZDxRvH0190oAAABJAAAAFwAAAAAAAAABAAAAAACMDQAAbm9uZS9sb2NhbF9zZXR0aW5ncy54bWxQSwECAAAUAAIACAA3ZDxRnF4yCBQGAAA3FwAAJgAAAAAAAAABAAAAAAALDgAAdW5pdmVyc2FsLW5vLXZpZGVvL2NvbW1vbl9tZXNzYWdlcy5sbmdQSwECAAAUAAIACAA3ZDxRFR5gG6MAAAB/AQAANwAAAAAAAAABAAAAAABjFAAAdW5pdmVyc2FsLW5vLXZpZGVvL3BsYXliYWNrX2FuZF9uYXZpZ2F0aW9uX3NldHRpbmdzLnhtbFBLAQIAABQAAgAIADdkPFFLM4aKLwUAAGgdAAAwAAAAAAAAAAEAAAAAAFsVAAB1bml2ZXJzYWwtbm8tdmlkZW8vZmxhc2hfcHVibGlzaGluZ19zZXR0aW5ncy54bWxQSwECAAAUAAIACAA3ZDxRDnvHIGUDAACXDAAAKgAAAAAAAAABAAAAAADYGgAAdW5pdmVyc2FsLW5vLXZpZGVvL2ZsYXNoX3NraW5fc2V0dGluZ3MueG1sUEsBAgAAFAACAAgAN2Q8UfrnN04qBQAA8hwAAC8AAAAAAAAAAQAAAAAAhR4AAHVuaXZlcnNhbC1uby12aWRlby9odG1sX3B1Ymxpc2hpbmdfc2V0dGluZ3MueG1sUEsBAgAAFAACAAgAN2Q8UexMWVK2AQAAegYAACgAAAAAAAAAAQAAAAAA/CMAAHVuaXZlcnNhbC1uby12aWRlby9odG1sX3NraW5fc2V0dGluZ3MuanNQSwECAAAUAAIACAA3ZDxRuOc88l4AAABjAAAAJQAAAAAAAAABAAAAAAD4JQAAdW5pdmVyc2FsLW5vLXZpZGVvL2xvY2FsX3NldHRpbmdzLnhtbFBLBQYAAAAADgAOAIgEAACZJgAAAAA="/>
  <p:tag name="ISPRING_LMS_API_VERSION" val="SCORM 2004 (2nd edition)"/>
  <p:tag name="ISPRING_CMI5_LAUNCH_METHOD" val="any window"/>
  <p:tag name="ISPRINGCLOUDFOLDERID" val="1"/>
  <p:tag name="ISPRINGONLINEFOLDERID" val="1"/>
  <p:tag name="ISPRING_SCORM_PASSING_SCORE" val="73.000000"/>
  <p:tag name="ISPRING_CURRENT_PLAYER_ID" val="universal-no-video"/>
  <p:tag name="ISPRING_FIRST_PUBLISH" val="1"/>
  <p:tag name="ISPRING_ULTRA_SCORM_COURCE_TITLE" val="M12H Sect 4a Review Graphing y=sinx and y=cosx"/>
  <p:tag name="ISPRING_OUTPUT_FOLDER" val="[[&quot;\uFFFD\uFFFDQj{D1961B4B-4104-4DBD-91AB-5334FB564497}&quot;,&quot;C:\\Users\\e15108\\Documents\\Website BCMATH\\m12h\\Online Notes&quot;],[&quot;\uFFFDʾ\&quot;{58857F64-F778-46F3-A3E4-9740F72F057B}&quot;,&quot;C:\\Users\\Danny\\OneDrive - SD41\\Math 12 Hon&quot;]]"/>
  <p:tag name="ISPRING_PRESENTATION_TITLE" val="M12H Sect 4a Review Graphing y=sinx and y=cosx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watermarkUrl&quot;:&quot;https://&quot;,&quot;openWatermarkWebPageInNewWindow&quot;:&quot;T_FALSE&quot;,&quot;displayAfterEnabled&quot;:&quot;T_FALSE&quot;,&quot;displayUntilEnabled&quot;:&quot;T_FALSE&quot;,&quot;domainRestrictionEnabled&quot;:&quot;T_TRUE&quot;,&quot;domainRestriction&quot;:&quot;www.bcmath.ca;bcmath.ca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}}"/>
  <p:tag name="ISPRING_SCORM_RATE_QUIZZES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DFD28E1C-36F7-469E-BB4A-CDF146596C88}:26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387FC090-9EC2-4935-9308-A211283CCB77}:258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5615DC46-50C2-4CBB-9866-0DDB8D9B6513}:268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929F9372-E8F0-4460-935D-93B6CDD5511D}:269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0CE92DC-8726-42F8-A7BC-E280F6EFAF09}:270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BC129DB9-B777-41A6-AD29-F30AA525B991}:27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03D1BB09-9573-48D0-BF17-89CC1743E156}:27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F476CA82-BB38-4CA5-B21A-9D166ABAA4FC}:25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454748BD-9C48-466E-A132-2E6CECA13B70}:25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76111044-7C91-410E-8D1E-8AF3839081FA}:26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9C621EE6-E836-48C6-8596-FBD5DE14EB85}:26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E638261A-86A8-443F-A584-EF815941A597}:26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2ECCECA6-3FBF-44A6-8549-D80E633978B8}:26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1899CCEE-7CD3-4FD9-BC6B-24FA1600DC1E}:26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69A48B93-9A5E-4D46-9512-3548EE98B53B}:26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045827112576748B5D48E564F7FBF10" ma:contentTypeVersion="8" ma:contentTypeDescription="Create a new document." ma:contentTypeScope="" ma:versionID="e880a315915cbdcb530916f8245c7d99">
  <xsd:schema xmlns:xsd="http://www.w3.org/2001/XMLSchema" xmlns:xs="http://www.w3.org/2001/XMLSchema" xmlns:p="http://schemas.microsoft.com/office/2006/metadata/properties" xmlns:ns2="ab2be11c-74ae-4dca-a4e2-637c5b7345a7" targetNamespace="http://schemas.microsoft.com/office/2006/metadata/properties" ma:root="true" ma:fieldsID="d4a97eebc6133fefe8e1fbe3e3b797d0" ns2:_="">
    <xsd:import namespace="ab2be11c-74ae-4dca-a4e2-637c5b7345a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2be11c-74ae-4dca-a4e2-637c5b7345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B5CBD8F-AE0E-47FE-BB46-7EA88B87090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b2be11c-74ae-4dca-a4e2-637c5b7345a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584EDE0-8B8F-400F-A184-2CE509DF648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7F29226-2148-4F3C-83FC-3960B62E66FD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880</TotalTime>
  <Words>1050</Words>
  <Application>Microsoft Office PowerPoint</Application>
  <PresentationFormat>On-screen Show (4:3)</PresentationFormat>
  <Paragraphs>272</Paragraphs>
  <Slides>15</Slides>
  <Notes>15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6" baseType="lpstr">
      <vt:lpstr>Arial</vt:lpstr>
      <vt:lpstr>Calibri</vt:lpstr>
      <vt:lpstr>Century</vt:lpstr>
      <vt:lpstr>Century Schoolbook</vt:lpstr>
      <vt:lpstr>Courier New</vt:lpstr>
      <vt:lpstr>Symbol</vt:lpstr>
      <vt:lpstr>Times New Roman</vt:lpstr>
      <vt:lpstr>Wingdings</vt:lpstr>
      <vt:lpstr>Wingdings 2</vt:lpstr>
      <vt:lpstr>Oriel</vt:lpstr>
      <vt:lpstr>Equation</vt:lpstr>
      <vt:lpstr>Review Sect 4A Graphs of Sine and Cosine Functions</vt:lpstr>
      <vt:lpstr>Review:</vt:lpstr>
      <vt:lpstr>Reading Radians with PIE</vt:lpstr>
      <vt:lpstr>PowerPoint Presentation</vt:lpstr>
      <vt:lpstr>II) Trigonometric and Periodic Functions:</vt:lpstr>
      <vt:lpstr>Graphing the Sine Function</vt:lpstr>
      <vt:lpstr>Graphing the Cosine Function</vt:lpstr>
      <vt:lpstr>Challenge: Which of the following equations is equal to </vt:lpstr>
      <vt:lpstr>PowerPoint Presentation</vt:lpstr>
      <vt:lpstr>Co-terminal Angles on Graph:</vt:lpstr>
      <vt:lpstr>Review: Graphing the Tangent function</vt:lpstr>
      <vt:lpstr>Review: What is the Tangent Function?</vt:lpstr>
      <vt:lpstr>I) Properties of the Tangent Function:</vt:lpstr>
      <vt:lpstr>Identities with Phase Shifts</vt:lpstr>
      <vt:lpstr>PowerPoint Presentation</vt:lpstr>
    </vt:vector>
  </TitlesOfParts>
  <Company>Young's Family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M12H Sect 4a Review Graphing y=sinx and y=cosx</dc:title>
  <dc:creator>Danny Young</dc:creator>
  <cp:lastModifiedBy>Danny Young</cp:lastModifiedBy>
  <cp:revision>78</cp:revision>
  <dcterms:created xsi:type="dcterms:W3CDTF">2008-10-16T06:11:13Z</dcterms:created>
  <dcterms:modified xsi:type="dcterms:W3CDTF">2024-06-03T03:15:40Z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0x010100F045827112576748B5D48E564F7FBF10</vt:lpwstr>
  </property>
</Properties>
</file>